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6"/>
    <p:restoredTop sz="94627"/>
  </p:normalViewPr>
  <p:slideViewPr>
    <p:cSldViewPr snapToGrid="0" snapToObjects="1">
      <p:cViewPr varScale="1">
        <p:scale>
          <a:sx n="104" d="100"/>
          <a:sy n="104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C3AF-93B7-CA4A-8333-AC987BEA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31F7-F11C-0745-944C-B6793CCE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279A-F555-804D-9A75-12EE921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1BFA-138A-BF40-BA4A-62644AC7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F4A3-182A-AD4E-8272-B4CEBDB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14DE-B3AC-8947-9455-61C9948D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E133-C53F-BB42-A9B9-EC1EE5D2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23D5-8B7A-2F41-BB31-750E47DD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5553-3593-9244-8395-A78D0369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3BC9-691D-1842-9E49-F996767C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F4A1F-9EC9-BA4C-BE7F-06CD728D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2DEC0-5095-F248-AB24-86BDEEB78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B2A7-A0AD-B946-95AE-9E4F1EB3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A2E6-03DD-9843-84C1-60D11E4E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E7BC-95CD-DD4D-A3C6-D5ABEAD0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625-F28D-4B41-8002-BE238DB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2033-F5F5-254E-A64B-1827DAF0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E7E7-3223-2F4D-B373-C614F65E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67C93-4E18-C04E-882D-E1D32CE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4A5C7-0E4A-5944-A849-1C71A4DD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9AFB-1CC2-4E4A-B6B6-8AE49C3D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011A6-B93E-7742-A354-E08C67723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4FE5-A302-4D4D-9265-37B6F880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CD1D-73D6-4542-AB18-1AF7B2E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7C95-3A5E-AC4A-BC8B-5FC5E90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14E7-5AF2-B447-B6B4-ECAA236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7AEB5-F202-724F-9F29-A000E2BF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3EF5F-C6C3-AD44-A547-2FBD078B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4AD9-D154-8440-85FF-3A23F3BE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978BF-6B8E-994F-81BE-CAC2E0FD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50BE7-8E9D-D945-911D-9E3C4C47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0EAB-7FAC-EC42-A0E9-F3CE074C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5BA35-D8B4-074D-A23B-8470F448C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BA44-2B25-184A-A6AA-F49741DA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1F273-C2AE-5242-91F5-4743A4C49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75F56-833D-A242-A607-DB23FD956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44273-6BA8-EF46-87B7-0FF4BD90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FEA2C-6B02-6C4B-AC54-F14DE7D3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ADCE2-FCA9-6B42-A741-3AA7C356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65A9-5EA1-B04C-BC40-A118B539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3A82C-56CF-6C44-B2CC-35CEFC1E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704B-388A-8F45-A8AD-3EE3150A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F0A49-BA01-0D44-86A2-AA4C9B86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C534E-98A8-3A4C-B1DE-CE4754D9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F0150-73EE-2344-AAFA-40474A66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BE9B-DB50-704B-A76B-60FA014F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6A-84C1-8F42-8476-E19BDBC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CA50-AEF2-3646-A26C-DE568938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62B95-4FAF-7E42-93DC-AC1DD49AD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1859-A58F-9545-AD6D-DF1A3CC1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45BD-28E3-A148-B753-233D187F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86BB-131C-6B4B-877B-74E50B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5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A3F-AE8D-114A-B23D-CCEC271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A00F9-CCFD-6043-A0D8-E2B78CB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DAAC-288F-B847-A32F-B08A97E9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28DA4-3E4E-3049-8A16-A15B37C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EDA6B-AC14-8748-8504-AC7A2CD4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874-8B70-3A41-802B-4DCA65B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D3173-FB57-2B43-AC59-5ED0F239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BBDE-26C1-7049-ABF3-686C01C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728C-2DD7-8047-8B83-873C700C2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E929-B9E2-7C4B-A69C-332F5D37B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3100-E66F-B04E-94DF-52A30721F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8.svg"/><Relationship Id="rId21" Type="http://schemas.openxmlformats.org/officeDocument/2006/relationships/image" Target="../media/image32.sv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24" Type="http://schemas.openxmlformats.org/officeDocument/2006/relationships/image" Target="../media/image35.pn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tiff"/><Relationship Id="rId5" Type="http://schemas.openxmlformats.org/officeDocument/2006/relationships/image" Target="../media/image46.svg"/><Relationship Id="rId10" Type="http://schemas.openxmlformats.org/officeDocument/2006/relationships/image" Target="../media/image55.tiff"/><Relationship Id="rId4" Type="http://schemas.openxmlformats.org/officeDocument/2006/relationships/image" Target="../media/image45.png"/><Relationship Id="rId9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B52A34-FE12-5743-95B2-5BAB370B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6026" y="3402995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61FC3-29F1-BF46-B684-BD3894D8594A}"/>
              </a:ext>
            </a:extLst>
          </p:cNvPr>
          <p:cNvSpPr txBox="1"/>
          <p:nvPr/>
        </p:nvSpPr>
        <p:spPr>
          <a:xfrm>
            <a:off x="7145173" y="468271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5795C-2863-CC44-B6F9-B6A891836852}"/>
              </a:ext>
            </a:extLst>
          </p:cNvPr>
          <p:cNvSpPr txBox="1"/>
          <p:nvPr/>
        </p:nvSpPr>
        <p:spPr>
          <a:xfrm>
            <a:off x="2507470" y="5406528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D6D040-0199-1648-902C-217C56143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778" y="4111527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F30620-9AE4-5E47-B51F-43FEE3380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6026" y="5047614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0737A-3616-354D-84E2-7FBDD1B6D769}"/>
              </a:ext>
            </a:extLst>
          </p:cNvPr>
          <p:cNvSpPr txBox="1"/>
          <p:nvPr/>
        </p:nvSpPr>
        <p:spPr>
          <a:xfrm>
            <a:off x="7216026" y="6384456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19F7D-BFDD-4740-AF61-9B704F1B7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115" y="3311118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744A87-C64A-3749-BE63-D724EC5C22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9115" y="504112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90DBA-AF45-BA47-98E4-2D34ADDE2759}"/>
              </a:ext>
            </a:extLst>
          </p:cNvPr>
          <p:cNvSpPr txBox="1"/>
          <p:nvPr/>
        </p:nvSpPr>
        <p:spPr>
          <a:xfrm>
            <a:off x="8828261" y="641272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0B6D-8E66-7F4A-BE2E-025908357773}"/>
              </a:ext>
            </a:extLst>
          </p:cNvPr>
          <p:cNvSpPr txBox="1"/>
          <p:nvPr/>
        </p:nvSpPr>
        <p:spPr>
          <a:xfrm>
            <a:off x="8828262" y="467536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225C6-5832-664A-AD9D-95276A52184B}"/>
              </a:ext>
            </a:extLst>
          </p:cNvPr>
          <p:cNvCxnSpPr>
            <a:cxnSpLocks/>
          </p:cNvCxnSpPr>
          <p:nvPr/>
        </p:nvCxnSpPr>
        <p:spPr>
          <a:xfrm>
            <a:off x="4321900" y="4797327"/>
            <a:ext cx="197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802F50-9670-AE4A-AA71-E88B6AF2293E}"/>
              </a:ext>
            </a:extLst>
          </p:cNvPr>
          <p:cNvCxnSpPr>
            <a:cxnSpLocks/>
          </p:cNvCxnSpPr>
          <p:nvPr/>
        </p:nvCxnSpPr>
        <p:spPr>
          <a:xfrm>
            <a:off x="3941902" y="2112325"/>
            <a:ext cx="2697437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A0443D9-A2D8-4445-A071-0A8A0982E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6878" y="1141612"/>
            <a:ext cx="1371600" cy="1371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9AD9D-8572-604B-8593-93E690B07DF9}"/>
              </a:ext>
            </a:extLst>
          </p:cNvPr>
          <p:cNvCxnSpPr>
            <a:cxnSpLocks/>
          </p:cNvCxnSpPr>
          <p:nvPr/>
        </p:nvCxnSpPr>
        <p:spPr>
          <a:xfrm flipH="1">
            <a:off x="3941902" y="2677869"/>
            <a:ext cx="3118380" cy="1433658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926F5F-7482-FA40-AFCC-900C09A9CE9A}"/>
              </a:ext>
            </a:extLst>
          </p:cNvPr>
          <p:cNvSpPr txBox="1"/>
          <p:nvPr/>
        </p:nvSpPr>
        <p:spPr>
          <a:xfrm>
            <a:off x="7424214" y="2518415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D82A33-E6DB-3544-8237-414FF32FD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2183" y="455601"/>
            <a:ext cx="1371600" cy="137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FAF6C5-1204-6945-B59E-32778A6B7A4B}"/>
              </a:ext>
            </a:extLst>
          </p:cNvPr>
          <p:cNvSpPr txBox="1"/>
          <p:nvPr/>
        </p:nvSpPr>
        <p:spPr>
          <a:xfrm>
            <a:off x="4487817" y="1770684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D2B1B4-BC9D-AE40-9C7B-D4FC9F3105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1862240"/>
            <a:ext cx="469900" cy="469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736900-27DC-D74F-90BA-09E1F8C17B4F}"/>
              </a:ext>
            </a:extLst>
          </p:cNvPr>
          <p:cNvSpPr txBox="1"/>
          <p:nvPr/>
        </p:nvSpPr>
        <p:spPr>
          <a:xfrm>
            <a:off x="1901977" y="1893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3D743B-E509-604B-9DA6-249CEBF2D9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9331" y="1642425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B0B138-4BE6-2E4C-8054-698D3D5EF0D4}"/>
              </a:ext>
            </a:extLst>
          </p:cNvPr>
          <p:cNvSpPr txBox="1"/>
          <p:nvPr/>
        </p:nvSpPr>
        <p:spPr>
          <a:xfrm>
            <a:off x="8821282" y="1673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1B97C2C-D576-5948-90E3-7D0CACF0AF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470" y="2806327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5A778C-9B79-9E42-B422-4CDC2D461505}"/>
              </a:ext>
            </a:extLst>
          </p:cNvPr>
          <p:cNvSpPr txBox="1"/>
          <p:nvPr/>
        </p:nvSpPr>
        <p:spPr>
          <a:xfrm>
            <a:off x="5336421" y="2837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FBECCF9-69BD-E34C-853F-EECD8F90B0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4592174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16DCC4-74CC-E34E-9D96-7D6966969AB1}"/>
              </a:ext>
            </a:extLst>
          </p:cNvPr>
          <p:cNvSpPr txBox="1"/>
          <p:nvPr/>
        </p:nvSpPr>
        <p:spPr>
          <a:xfrm>
            <a:off x="1901977" y="462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D623D83-30F2-4041-981D-25400488F0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33033" y="4328713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25858A-D74A-EE41-9CDC-1D2F9BE46CF1}"/>
              </a:ext>
            </a:extLst>
          </p:cNvPr>
          <p:cNvSpPr txBox="1"/>
          <p:nvPr/>
        </p:nvSpPr>
        <p:spPr>
          <a:xfrm>
            <a:off x="5124984" y="4360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69E42-4FC3-B04B-B96A-062A875FAB36}"/>
              </a:ext>
            </a:extLst>
          </p:cNvPr>
          <p:cNvSpPr txBox="1"/>
          <p:nvPr/>
        </p:nvSpPr>
        <p:spPr>
          <a:xfrm>
            <a:off x="2271028" y="1430204"/>
            <a:ext cx="166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RunInstances</a:t>
            </a:r>
            <a:endParaRPr lang="en-US" dirty="0"/>
          </a:p>
          <a:p>
            <a:r>
              <a:rPr lang="en-US" dirty="0" err="1"/>
              <a:t>CreateVolume</a:t>
            </a:r>
            <a:endParaRPr lang="en-US" dirty="0"/>
          </a:p>
          <a:p>
            <a:r>
              <a:rPr lang="en-US" dirty="0" err="1"/>
              <a:t>CreateSnapshot</a:t>
            </a:r>
            <a:endParaRPr lang="en-US" dirty="0"/>
          </a:p>
          <a:p>
            <a:r>
              <a:rPr lang="en-US" dirty="0" err="1"/>
              <a:t>CreateImage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BB8669-7AF9-3E4B-B940-77BC4632D247}"/>
              </a:ext>
            </a:extLst>
          </p:cNvPr>
          <p:cNvSpPr txBox="1"/>
          <p:nvPr/>
        </p:nvSpPr>
        <p:spPr>
          <a:xfrm>
            <a:off x="4159475" y="4907128"/>
            <a:ext cx="2639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Tags:</a:t>
            </a:r>
          </a:p>
          <a:p>
            <a:r>
              <a:rPr lang="en-US" dirty="0"/>
              <a:t>Owner = IAM User</a:t>
            </a:r>
          </a:p>
          <a:p>
            <a:r>
              <a:rPr lang="en-US" dirty="0" err="1"/>
              <a:t>PrincipalId</a:t>
            </a:r>
            <a:r>
              <a:rPr lang="en-US" dirty="0"/>
              <a:t> = IAM User</a:t>
            </a:r>
          </a:p>
          <a:p>
            <a:r>
              <a:rPr lang="en-US" dirty="0" err="1"/>
              <a:t>aws:userid</a:t>
            </a:r>
            <a:r>
              <a:rPr lang="en-US" dirty="0"/>
              <a:t> value</a:t>
            </a:r>
          </a:p>
          <a:p>
            <a:r>
              <a:rPr lang="en-US" dirty="0"/>
              <a:t>OS Type = Linux, Windows</a:t>
            </a:r>
          </a:p>
        </p:txBody>
      </p:sp>
    </p:spTree>
    <p:extLst>
      <p:ext uri="{BB962C8B-B14F-4D97-AF65-F5344CB8AC3E}">
        <p14:creationId xmlns:p14="http://schemas.microsoft.com/office/powerpoint/2010/main" val="25792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8FA1E7C-12D5-5845-9637-4A9A991C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35" y="848936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31F3AF-6CDA-AC4A-9E16-3621147A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8903" y="2572012"/>
            <a:ext cx="941032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A36122-0DD6-0246-A8B0-9A2C9D396EB1}"/>
              </a:ext>
            </a:extLst>
          </p:cNvPr>
          <p:cNvSpPr/>
          <p:nvPr/>
        </p:nvSpPr>
        <p:spPr>
          <a:xfrm>
            <a:off x="26631" y="4154556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CI-CD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123D9B-DB92-4A47-AC58-EEE50F27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159" y="251237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01D659-633F-714B-A0A8-8E127BABB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159" y="75068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E791A-08D5-6D49-8CED-9BEEDA67BDA6}"/>
              </a:ext>
            </a:extLst>
          </p:cNvPr>
          <p:cNvCxnSpPr>
            <a:cxnSpLocks/>
          </p:cNvCxnSpPr>
          <p:nvPr/>
        </p:nvCxnSpPr>
        <p:spPr>
          <a:xfrm>
            <a:off x="2278559" y="53226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82DDF6-EF8E-F840-9B8D-A6CA6793237C}"/>
              </a:ext>
            </a:extLst>
          </p:cNvPr>
          <p:cNvCxnSpPr>
            <a:cxnSpLocks/>
          </p:cNvCxnSpPr>
          <p:nvPr/>
        </p:nvCxnSpPr>
        <p:spPr>
          <a:xfrm>
            <a:off x="2755942" y="532268"/>
            <a:ext cx="8183" cy="7995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EC21F5-C6CD-B446-9B0E-2EB39C829B88}"/>
              </a:ext>
            </a:extLst>
          </p:cNvPr>
          <p:cNvCxnSpPr>
            <a:cxnSpLocks/>
          </p:cNvCxnSpPr>
          <p:nvPr/>
        </p:nvCxnSpPr>
        <p:spPr>
          <a:xfrm>
            <a:off x="1794039" y="3378624"/>
            <a:ext cx="0" cy="155448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E1E217-9198-FF40-930C-9108021A3A09}"/>
              </a:ext>
            </a:extLst>
          </p:cNvPr>
          <p:cNvCxnSpPr>
            <a:cxnSpLocks/>
          </p:cNvCxnSpPr>
          <p:nvPr/>
        </p:nvCxnSpPr>
        <p:spPr>
          <a:xfrm>
            <a:off x="2278559" y="294972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5F8CF9-A9F7-7D47-B76D-0665F0ADF0BF}"/>
              </a:ext>
            </a:extLst>
          </p:cNvPr>
          <p:cNvCxnSpPr>
            <a:cxnSpLocks/>
          </p:cNvCxnSpPr>
          <p:nvPr/>
        </p:nvCxnSpPr>
        <p:spPr>
          <a:xfrm>
            <a:off x="2755942" y="2949728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B8D9-F15D-BF44-87BC-0FF94F5EEE08}"/>
              </a:ext>
            </a:extLst>
          </p:cNvPr>
          <p:cNvCxnSpPr>
            <a:cxnSpLocks/>
          </p:cNvCxnSpPr>
          <p:nvPr/>
        </p:nvCxnSpPr>
        <p:spPr>
          <a:xfrm>
            <a:off x="2914968" y="2949728"/>
            <a:ext cx="0" cy="794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EB6350C3-79F6-A54C-AC04-FEBFC3568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2174" y="2997657"/>
            <a:ext cx="469900" cy="469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4854DA-A672-A84D-A366-84AF68106ED1}"/>
              </a:ext>
            </a:extLst>
          </p:cNvPr>
          <p:cNvSpPr txBox="1"/>
          <p:nvPr/>
        </p:nvSpPr>
        <p:spPr>
          <a:xfrm>
            <a:off x="2764125" y="3029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92863E3-6032-4643-8EE7-D7C2CB4A8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8565" y="4889390"/>
            <a:ext cx="4699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681F59-FE17-9840-8E75-0EB509D8ECE0}"/>
              </a:ext>
            </a:extLst>
          </p:cNvPr>
          <p:cNvSpPr txBox="1"/>
          <p:nvPr/>
        </p:nvSpPr>
        <p:spPr>
          <a:xfrm>
            <a:off x="1670516" y="4920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AE4E46-C869-AE48-82A2-65F643049E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0223" y="1299294"/>
            <a:ext cx="4699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F83512-BF95-5C42-B33D-DE3286B1FD41}"/>
              </a:ext>
            </a:extLst>
          </p:cNvPr>
          <p:cNvSpPr txBox="1"/>
          <p:nvPr/>
        </p:nvSpPr>
        <p:spPr>
          <a:xfrm>
            <a:off x="2672174" y="1330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8F43A3-5EF8-4F40-A226-BF00498B1FCE}"/>
              </a:ext>
            </a:extLst>
          </p:cNvPr>
          <p:cNvCxnSpPr>
            <a:cxnSpLocks/>
          </p:cNvCxnSpPr>
          <p:nvPr/>
        </p:nvCxnSpPr>
        <p:spPr>
          <a:xfrm>
            <a:off x="2764125" y="1700181"/>
            <a:ext cx="0" cy="124954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7BBF0-4D4D-824D-AB4E-CFFEEF543BDE}"/>
              </a:ext>
            </a:extLst>
          </p:cNvPr>
          <p:cNvCxnSpPr>
            <a:cxnSpLocks/>
          </p:cNvCxnSpPr>
          <p:nvPr/>
        </p:nvCxnSpPr>
        <p:spPr>
          <a:xfrm>
            <a:off x="1794040" y="5327241"/>
            <a:ext cx="0" cy="18288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FCC34-9218-074A-9022-462CFDEF7DFA}"/>
              </a:ext>
            </a:extLst>
          </p:cNvPr>
          <p:cNvSpPr/>
          <p:nvPr/>
        </p:nvSpPr>
        <p:spPr>
          <a:xfrm>
            <a:off x="3133891" y="0"/>
            <a:ext cx="6583680" cy="215271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B2D57D-8EDF-6A47-B36A-C905063CC8CC}"/>
              </a:ext>
            </a:extLst>
          </p:cNvPr>
          <p:cNvSpPr/>
          <p:nvPr/>
        </p:nvSpPr>
        <p:spPr>
          <a:xfrm>
            <a:off x="6259012" y="1145183"/>
            <a:ext cx="3081391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post-update custom script for hardening the image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EC8608-1FED-4B4F-9125-8ED43E68FF1F}"/>
              </a:ext>
            </a:extLst>
          </p:cNvPr>
          <p:cNvSpPr/>
          <p:nvPr/>
        </p:nvSpPr>
        <p:spPr>
          <a:xfrm>
            <a:off x="4752237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Stop the instance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B0840E6-6B38-FB42-BA6E-6D8FE9D03E62}"/>
              </a:ext>
            </a:extLst>
          </p:cNvPr>
          <p:cNvSpPr/>
          <p:nvPr/>
        </p:nvSpPr>
        <p:spPr>
          <a:xfrm>
            <a:off x="3245463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D7EECE-F56B-A744-B200-52C46056DC75}"/>
              </a:ext>
            </a:extLst>
          </p:cNvPr>
          <p:cNvSpPr/>
          <p:nvPr/>
        </p:nvSpPr>
        <p:spPr>
          <a:xfrm>
            <a:off x="7394850" y="75068"/>
            <a:ext cx="1945553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Update patches/libraries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584020-A458-0349-B7BC-249B5244A4BB}"/>
              </a:ext>
            </a:extLst>
          </p:cNvPr>
          <p:cNvSpPr>
            <a:spLocks/>
          </p:cNvSpPr>
          <p:nvPr/>
        </p:nvSpPr>
        <p:spPr>
          <a:xfrm>
            <a:off x="4856283" y="75068"/>
            <a:ext cx="2215755" cy="739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pre-update script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E3495B7-C916-8549-91AA-960F781F51C9}"/>
              </a:ext>
            </a:extLst>
          </p:cNvPr>
          <p:cNvSpPr/>
          <p:nvPr/>
        </p:nvSpPr>
        <p:spPr>
          <a:xfrm>
            <a:off x="3241508" y="75068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 Instance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7DEC7C-6352-6344-B8AA-2C06850B2C4A}"/>
              </a:ext>
            </a:extLst>
          </p:cNvPr>
          <p:cNvCxnSpPr>
            <a:cxnSpLocks/>
          </p:cNvCxnSpPr>
          <p:nvPr/>
        </p:nvCxnSpPr>
        <p:spPr>
          <a:xfrm>
            <a:off x="2914968" y="377687"/>
            <a:ext cx="22710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A31FB5-F35D-F343-ADF0-A5A667B46709}"/>
              </a:ext>
            </a:extLst>
          </p:cNvPr>
          <p:cNvCxnSpPr>
            <a:cxnSpLocks/>
          </p:cNvCxnSpPr>
          <p:nvPr/>
        </p:nvCxnSpPr>
        <p:spPr>
          <a:xfrm>
            <a:off x="2755942" y="815009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9C62AC-59C7-0B41-B563-1830A746ED5A}"/>
              </a:ext>
            </a:extLst>
          </p:cNvPr>
          <p:cNvCxnSpPr>
            <a:cxnSpLocks/>
          </p:cNvCxnSpPr>
          <p:nvPr/>
        </p:nvCxnSpPr>
        <p:spPr>
          <a:xfrm flipV="1">
            <a:off x="2919527" y="37768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407805-DDBB-2145-BAF2-0076D46BFEEA}"/>
              </a:ext>
            </a:extLst>
          </p:cNvPr>
          <p:cNvCxnSpPr>
            <a:cxnSpLocks/>
          </p:cNvCxnSpPr>
          <p:nvPr/>
        </p:nvCxnSpPr>
        <p:spPr>
          <a:xfrm>
            <a:off x="4477917" y="390939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0DFF9B-CB11-AD43-ACE4-F076C49F2AB9}"/>
              </a:ext>
            </a:extLst>
          </p:cNvPr>
          <p:cNvCxnSpPr>
            <a:cxnSpLocks/>
          </p:cNvCxnSpPr>
          <p:nvPr/>
        </p:nvCxnSpPr>
        <p:spPr>
          <a:xfrm>
            <a:off x="7072038" y="390939"/>
            <a:ext cx="3200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F0FAD1-A5A7-FC43-B277-53BC73E07FB1}"/>
              </a:ext>
            </a:extLst>
          </p:cNvPr>
          <p:cNvCxnSpPr>
            <a:cxnSpLocks/>
          </p:cNvCxnSpPr>
          <p:nvPr/>
        </p:nvCxnSpPr>
        <p:spPr>
          <a:xfrm flipH="1">
            <a:off x="9360673" y="1557131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FEF4D6-ECEC-2347-A56B-36B24E170F3F}"/>
              </a:ext>
            </a:extLst>
          </p:cNvPr>
          <p:cNvCxnSpPr>
            <a:cxnSpLocks/>
          </p:cNvCxnSpPr>
          <p:nvPr/>
        </p:nvCxnSpPr>
        <p:spPr>
          <a:xfrm>
            <a:off x="9616705" y="377687"/>
            <a:ext cx="0" cy="1170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1E2C9B-9061-A64C-9E84-9C882ED892B5}"/>
              </a:ext>
            </a:extLst>
          </p:cNvPr>
          <p:cNvCxnSpPr>
            <a:cxnSpLocks/>
          </p:cNvCxnSpPr>
          <p:nvPr/>
        </p:nvCxnSpPr>
        <p:spPr>
          <a:xfrm>
            <a:off x="9360673" y="377687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5E81692-A744-BE45-94E4-1D2727B8889E}"/>
              </a:ext>
            </a:extLst>
          </p:cNvPr>
          <p:cNvSpPr/>
          <p:nvPr/>
        </p:nvSpPr>
        <p:spPr>
          <a:xfrm>
            <a:off x="10041378" y="7506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3C6A283-AA9C-694B-8E69-71CE69665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9398" y="75068"/>
            <a:ext cx="317075" cy="31707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0CA90A1-9B00-824F-B81A-8C3FF9DC9930}"/>
              </a:ext>
            </a:extLst>
          </p:cNvPr>
          <p:cNvSpPr/>
          <p:nvPr/>
        </p:nvSpPr>
        <p:spPr>
          <a:xfrm>
            <a:off x="10087890" y="45098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B63D6F10-D1F6-B64E-8FC2-699C6A529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0775" y="459188"/>
            <a:ext cx="274320" cy="27432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9D274DBF-3748-E440-9753-22146795EC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3571" y="996422"/>
            <a:ext cx="914400" cy="9144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13C39BF-92C6-CD4F-9810-C32366D333AD}"/>
              </a:ext>
            </a:extLst>
          </p:cNvPr>
          <p:cNvSpPr/>
          <p:nvPr/>
        </p:nvSpPr>
        <p:spPr>
          <a:xfrm>
            <a:off x="10396473" y="73350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14D22C-29FF-DB4E-836B-6BFF36CBE47A}"/>
              </a:ext>
            </a:extLst>
          </p:cNvPr>
          <p:cNvSpPr txBox="1"/>
          <p:nvPr/>
        </p:nvSpPr>
        <p:spPr>
          <a:xfrm>
            <a:off x="69457" y="1695673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Scheduled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D18C09-A535-1048-85A7-4D92FB97D2CB}"/>
              </a:ext>
            </a:extLst>
          </p:cNvPr>
          <p:cNvSpPr txBox="1"/>
          <p:nvPr/>
        </p:nvSpPr>
        <p:spPr>
          <a:xfrm>
            <a:off x="1274787" y="92567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Source AMI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F22963A-CDA1-4D4E-8BB6-E16EB25C4A4F}"/>
              </a:ext>
            </a:extLst>
          </p:cNvPr>
          <p:cNvSpPr/>
          <p:nvPr/>
        </p:nvSpPr>
        <p:spPr>
          <a:xfrm>
            <a:off x="3400534" y="2767094"/>
            <a:ext cx="2392223" cy="8935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Tag AMI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ProductOSAndVersion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ProductName, version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17D1CA40-EA23-6C4F-BECF-90748BC6E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7694" y="2663856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4B02614-F99F-6549-8BBA-9389BE794115}"/>
              </a:ext>
            </a:extLst>
          </p:cNvPr>
          <p:cNvSpPr txBox="1"/>
          <p:nvPr/>
        </p:nvSpPr>
        <p:spPr>
          <a:xfrm>
            <a:off x="6233943" y="3514467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Golden AMI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AD8265-08CE-A747-BFCE-3BE47DAD13E0}"/>
              </a:ext>
            </a:extLst>
          </p:cNvPr>
          <p:cNvCxnSpPr>
            <a:cxnSpLocks/>
          </p:cNvCxnSpPr>
          <p:nvPr/>
        </p:nvCxnSpPr>
        <p:spPr>
          <a:xfrm>
            <a:off x="7249998" y="3192255"/>
            <a:ext cx="34100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826BDCB5-120B-8449-9F6D-DADA7DDAB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688" y="2976034"/>
            <a:ext cx="469900" cy="4699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87A7E01-8A60-BB48-82AF-57B84398BB83}"/>
              </a:ext>
            </a:extLst>
          </p:cNvPr>
          <p:cNvSpPr txBox="1"/>
          <p:nvPr/>
        </p:nvSpPr>
        <p:spPr>
          <a:xfrm>
            <a:off x="7670639" y="3007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E5A56-CC2D-4B45-9D84-C7E57E7CFB3E}"/>
              </a:ext>
            </a:extLst>
          </p:cNvPr>
          <p:cNvSpPr/>
          <p:nvPr/>
        </p:nvSpPr>
        <p:spPr>
          <a:xfrm>
            <a:off x="10032886" y="291583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12828EF6-5055-BC4B-8E79-FC3E67555C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0906" y="2915838"/>
            <a:ext cx="317075" cy="3170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CCE1458-8494-7143-B8C8-0FDE94DEDD65}"/>
              </a:ext>
            </a:extLst>
          </p:cNvPr>
          <p:cNvSpPr/>
          <p:nvPr/>
        </p:nvSpPr>
        <p:spPr>
          <a:xfrm>
            <a:off x="10079398" y="329175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5BB008C0-D1D0-0044-989A-8DEFF1D6D1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92283" y="3299958"/>
            <a:ext cx="274320" cy="27432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471CCA6-B501-6848-8A7F-B3DA98AD53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5079" y="3837192"/>
            <a:ext cx="914400" cy="9144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7BF4142-D94B-4848-B6B5-AAB34B8690D2}"/>
              </a:ext>
            </a:extLst>
          </p:cNvPr>
          <p:cNvSpPr/>
          <p:nvPr/>
        </p:nvSpPr>
        <p:spPr>
          <a:xfrm>
            <a:off x="10387981" y="357427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6D402E-9032-FA47-A0E0-CE7F4A402703}"/>
              </a:ext>
            </a:extLst>
          </p:cNvPr>
          <p:cNvSpPr txBox="1"/>
          <p:nvPr/>
        </p:nvSpPr>
        <p:spPr>
          <a:xfrm>
            <a:off x="5404536" y="4734723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Approver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27DB6C-3FC7-D242-B5F6-395F4036CB9F}"/>
              </a:ext>
            </a:extLst>
          </p:cNvPr>
          <p:cNvSpPr txBox="1"/>
          <p:nvPr/>
        </p:nvSpPr>
        <p:spPr>
          <a:xfrm>
            <a:off x="1228081" y="546662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90ED1B-B643-7D40-8A23-91753FCB418E}"/>
              </a:ext>
            </a:extLst>
          </p:cNvPr>
          <p:cNvCxnSpPr>
            <a:cxnSpLocks/>
          </p:cNvCxnSpPr>
          <p:nvPr/>
        </p:nvCxnSpPr>
        <p:spPr>
          <a:xfrm flipH="1" flipV="1">
            <a:off x="2038779" y="3398544"/>
            <a:ext cx="6337" cy="9573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35D555C-264A-9E4A-AE47-97AD8AC6B00B}"/>
              </a:ext>
            </a:extLst>
          </p:cNvPr>
          <p:cNvCxnSpPr>
            <a:cxnSpLocks/>
          </p:cNvCxnSpPr>
          <p:nvPr/>
        </p:nvCxnSpPr>
        <p:spPr>
          <a:xfrm>
            <a:off x="2048465" y="4355864"/>
            <a:ext cx="119304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1DD2A62A-D49F-5F4B-8BFA-99E7F120373C}"/>
              </a:ext>
            </a:extLst>
          </p:cNvPr>
          <p:cNvSpPr/>
          <p:nvPr/>
        </p:nvSpPr>
        <p:spPr>
          <a:xfrm>
            <a:off x="3080745" y="3985532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Approve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6751E4-CA86-E844-B83A-680383B78E82}"/>
              </a:ext>
            </a:extLst>
          </p:cNvPr>
          <p:cNvCxnSpPr>
            <a:cxnSpLocks/>
          </p:cNvCxnSpPr>
          <p:nvPr/>
        </p:nvCxnSpPr>
        <p:spPr>
          <a:xfrm>
            <a:off x="4326322" y="4355864"/>
            <a:ext cx="5299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9EA9F0A3-73CA-0A40-AE11-9EEA0C906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0048" y="4120914"/>
            <a:ext cx="469900" cy="4699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FA69AF4-5F02-DC45-B0A2-D7841C1944F3}"/>
              </a:ext>
            </a:extLst>
          </p:cNvPr>
          <p:cNvSpPr txBox="1"/>
          <p:nvPr/>
        </p:nvSpPr>
        <p:spPr>
          <a:xfrm>
            <a:off x="4931999" y="4152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22301F7E-F1A6-2C4A-BBEC-3CA4D77BC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4845" y="3898664"/>
            <a:ext cx="914400" cy="914400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6B1BC4-E644-474F-A917-EFFA2F31A575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5233685" y="4355864"/>
            <a:ext cx="311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1DF249F-B297-254F-8064-5B1D003D4939}"/>
              </a:ext>
            </a:extLst>
          </p:cNvPr>
          <p:cNvCxnSpPr>
            <a:cxnSpLocks/>
          </p:cNvCxnSpPr>
          <p:nvPr/>
        </p:nvCxnSpPr>
        <p:spPr>
          <a:xfrm flipH="1">
            <a:off x="6303221" y="4314061"/>
            <a:ext cx="53338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>
            <a:extLst>
              <a:ext uri="{FF2B5EF4-FFF2-40B4-BE49-F238E27FC236}">
                <a16:creationId xmlns:a16="http://schemas.microsoft.com/office/drawing/2014/main" id="{1F62DEA2-E26C-C14C-81FA-192E6A1BAA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78190" y="3898664"/>
            <a:ext cx="914400" cy="9144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61D1809-964B-704B-84A5-69D8BC64911A}"/>
              </a:ext>
            </a:extLst>
          </p:cNvPr>
          <p:cNvSpPr/>
          <p:nvPr/>
        </p:nvSpPr>
        <p:spPr>
          <a:xfrm>
            <a:off x="8079688" y="2679464"/>
            <a:ext cx="1767235" cy="310510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C337C934-7D03-AC43-8517-7CAD78E146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45352" y="3856861"/>
            <a:ext cx="914400" cy="9144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A112B9A7-1042-CE44-9715-05576B370D36}"/>
              </a:ext>
            </a:extLst>
          </p:cNvPr>
          <p:cNvSpPr/>
          <p:nvPr/>
        </p:nvSpPr>
        <p:spPr>
          <a:xfrm>
            <a:off x="8270788" y="4895220"/>
            <a:ext cx="138503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 Assessment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83B46C9-F783-D34C-8C7C-3F208A341455}"/>
              </a:ext>
            </a:extLst>
          </p:cNvPr>
          <p:cNvSpPr/>
          <p:nvPr/>
        </p:nvSpPr>
        <p:spPr>
          <a:xfrm>
            <a:off x="8129093" y="3806855"/>
            <a:ext cx="165246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Install Amazon Inspector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F68D7AB-C9EF-F044-8F6F-5ED4A6C692F9}"/>
              </a:ext>
            </a:extLst>
          </p:cNvPr>
          <p:cNvSpPr/>
          <p:nvPr/>
        </p:nvSpPr>
        <p:spPr>
          <a:xfrm>
            <a:off x="8367626" y="277380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instance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4B9D148-9131-954C-A2B4-AD61604D26AA}"/>
              </a:ext>
            </a:extLst>
          </p:cNvPr>
          <p:cNvCxnSpPr>
            <a:cxnSpLocks/>
          </p:cNvCxnSpPr>
          <p:nvPr/>
        </p:nvCxnSpPr>
        <p:spPr>
          <a:xfrm>
            <a:off x="5791328" y="3192255"/>
            <a:ext cx="566928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0AABC5E-6F7E-FA48-861D-A84C0CB33E69}"/>
              </a:ext>
            </a:extLst>
          </p:cNvPr>
          <p:cNvCxnSpPr>
            <a:cxnSpLocks/>
          </p:cNvCxnSpPr>
          <p:nvPr/>
        </p:nvCxnSpPr>
        <p:spPr>
          <a:xfrm>
            <a:off x="8010902" y="3187198"/>
            <a:ext cx="320040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591981C-F906-6A49-8AD7-9F60ACF54C54}"/>
              </a:ext>
            </a:extLst>
          </p:cNvPr>
          <p:cNvCxnSpPr>
            <a:cxnSpLocks/>
          </p:cNvCxnSpPr>
          <p:nvPr/>
        </p:nvCxnSpPr>
        <p:spPr>
          <a:xfrm>
            <a:off x="3078391" y="3210984"/>
            <a:ext cx="2926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3C44C62-1233-BD4C-BD0E-528DFF1202FC}"/>
              </a:ext>
            </a:extLst>
          </p:cNvPr>
          <p:cNvCxnSpPr>
            <a:cxnSpLocks/>
          </p:cNvCxnSpPr>
          <p:nvPr/>
        </p:nvCxnSpPr>
        <p:spPr>
          <a:xfrm flipH="1">
            <a:off x="4874930" y="5519472"/>
            <a:ext cx="33803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140">
            <a:extLst>
              <a:ext uri="{FF2B5EF4-FFF2-40B4-BE49-F238E27FC236}">
                <a16:creationId xmlns:a16="http://schemas.microsoft.com/office/drawing/2014/main" id="{F66A1FBD-373C-684C-A311-13A21A70AA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48929" y="5098773"/>
            <a:ext cx="685800" cy="68580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EB12D25-BCBF-4245-8738-113D9157A9E5}"/>
              </a:ext>
            </a:extLst>
          </p:cNvPr>
          <p:cNvCxnSpPr>
            <a:cxnSpLocks/>
          </p:cNvCxnSpPr>
          <p:nvPr/>
        </p:nvCxnSpPr>
        <p:spPr>
          <a:xfrm>
            <a:off x="1794039" y="5505987"/>
            <a:ext cx="2286000" cy="121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1EC61-5997-9D4E-8296-AB2AA0F00ECC}"/>
              </a:ext>
            </a:extLst>
          </p:cNvPr>
          <p:cNvSpPr txBox="1"/>
          <p:nvPr/>
        </p:nvSpPr>
        <p:spPr>
          <a:xfrm>
            <a:off x="-56444" y="5672493"/>
            <a:ext cx="4142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}/{version}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InspectorInstallationMetaData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ImageID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1480E3B-C0DF-9749-B0AA-71417F5F032F}"/>
              </a:ext>
            </a:extLst>
          </p:cNvPr>
          <p:cNvCxnSpPr>
            <a:cxnSpLocks/>
          </p:cNvCxnSpPr>
          <p:nvPr/>
        </p:nvCxnSpPr>
        <p:spPr>
          <a:xfrm>
            <a:off x="9712388" y="1049188"/>
            <a:ext cx="269070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8C5482-577E-F340-A049-2FC7481BCDD0}"/>
              </a:ext>
            </a:extLst>
          </p:cNvPr>
          <p:cNvCxnSpPr>
            <a:cxnSpLocks/>
          </p:cNvCxnSpPr>
          <p:nvPr/>
        </p:nvCxnSpPr>
        <p:spPr>
          <a:xfrm flipV="1">
            <a:off x="10934111" y="4920946"/>
            <a:ext cx="0" cy="497735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9A1EF46-17BF-534B-A138-F348BDBAF354}"/>
              </a:ext>
            </a:extLst>
          </p:cNvPr>
          <p:cNvCxnSpPr>
            <a:cxnSpLocks/>
          </p:cNvCxnSpPr>
          <p:nvPr/>
        </p:nvCxnSpPr>
        <p:spPr>
          <a:xfrm>
            <a:off x="9846923" y="5418681"/>
            <a:ext cx="1087188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53568B0-886E-FB45-AD23-3AFD6F8C0F3C}"/>
              </a:ext>
            </a:extLst>
          </p:cNvPr>
          <p:cNvCxnSpPr>
            <a:cxnSpLocks/>
          </p:cNvCxnSpPr>
          <p:nvPr/>
        </p:nvCxnSpPr>
        <p:spPr>
          <a:xfrm flipH="1">
            <a:off x="8902537" y="35144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99ACC2E-924D-F447-B2D7-A2B403A4D17C}"/>
              </a:ext>
            </a:extLst>
          </p:cNvPr>
          <p:cNvCxnSpPr>
            <a:cxnSpLocks/>
          </p:cNvCxnSpPr>
          <p:nvPr/>
        </p:nvCxnSpPr>
        <p:spPr>
          <a:xfrm flipH="1">
            <a:off x="8902537" y="45659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D838818-F362-794E-A0EB-AF055BA20423}"/>
              </a:ext>
            </a:extLst>
          </p:cNvPr>
          <p:cNvSpPr txBox="1"/>
          <p:nvPr/>
        </p:nvSpPr>
        <p:spPr>
          <a:xfrm>
            <a:off x="1200761" y="6273600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A2B9ACE-A4FD-CB42-A178-C046DE5D73E3}"/>
              </a:ext>
            </a:extLst>
          </p:cNvPr>
          <p:cNvSpPr txBox="1"/>
          <p:nvPr/>
        </p:nvSpPr>
        <p:spPr>
          <a:xfrm>
            <a:off x="1052652" y="6470054"/>
            <a:ext cx="15438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/latest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110CFA2-3106-0847-BE78-7D30FFFD1D1D}"/>
              </a:ext>
            </a:extLst>
          </p:cNvPr>
          <p:cNvSpPr txBox="1"/>
          <p:nvPr/>
        </p:nvSpPr>
        <p:spPr>
          <a:xfrm>
            <a:off x="6824346" y="5595528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F61B61-59FC-9E4F-9F39-6BE5414A6028}"/>
              </a:ext>
            </a:extLst>
          </p:cNvPr>
          <p:cNvSpPr txBox="1"/>
          <p:nvPr/>
        </p:nvSpPr>
        <p:spPr>
          <a:xfrm>
            <a:off x="5046196" y="5773103"/>
            <a:ext cx="59435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NumCVEs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LatestAsessmentRunARN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assessmentLink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assessmentTemplateARN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latestInstance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5C2D59-592D-3D44-9CF3-27D58A23BCC6}"/>
              </a:ext>
            </a:extLst>
          </p:cNvPr>
          <p:cNvSpPr txBox="1"/>
          <p:nvPr/>
        </p:nvSpPr>
        <p:spPr>
          <a:xfrm>
            <a:off x="3875846" y="5727211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SSM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400364-F8FA-B941-97F1-4B465DBE9B55}"/>
              </a:ext>
            </a:extLst>
          </p:cNvPr>
          <p:cNvSpPr txBox="1"/>
          <p:nvPr/>
        </p:nvSpPr>
        <p:spPr>
          <a:xfrm>
            <a:off x="6749583" y="4749026"/>
            <a:ext cx="1186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Amazon SNS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6CCEAE9-8094-6A44-8E98-AE1F2E031A48}"/>
              </a:ext>
            </a:extLst>
          </p:cNvPr>
          <p:cNvCxnSpPr>
            <a:cxnSpLocks/>
          </p:cNvCxnSpPr>
          <p:nvPr/>
        </p:nvCxnSpPr>
        <p:spPr>
          <a:xfrm flipH="1">
            <a:off x="6002980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A0B0605-6E78-6D49-8F9A-B1410DDB95E6}"/>
              </a:ext>
            </a:extLst>
          </p:cNvPr>
          <p:cNvCxnSpPr>
            <a:cxnSpLocks/>
          </p:cNvCxnSpPr>
          <p:nvPr/>
        </p:nvCxnSpPr>
        <p:spPr>
          <a:xfrm flipH="1">
            <a:off x="4487085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2154C56-3A15-B44A-9CD2-7F638C9955D8}"/>
              </a:ext>
            </a:extLst>
          </p:cNvPr>
          <p:cNvCxnSpPr>
            <a:cxnSpLocks/>
          </p:cNvCxnSpPr>
          <p:nvPr/>
        </p:nvCxnSpPr>
        <p:spPr>
          <a:xfrm flipV="1">
            <a:off x="3864296" y="190386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3A3D9CB-5BEB-AA43-9C44-1C16DC57DF4E}"/>
              </a:ext>
            </a:extLst>
          </p:cNvPr>
          <p:cNvCxnSpPr>
            <a:cxnSpLocks/>
          </p:cNvCxnSpPr>
          <p:nvPr/>
        </p:nvCxnSpPr>
        <p:spPr>
          <a:xfrm>
            <a:off x="3864296" y="2344030"/>
            <a:ext cx="301389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7891D90-E0CE-C444-91B8-31ECC998EEE0}"/>
              </a:ext>
            </a:extLst>
          </p:cNvPr>
          <p:cNvCxnSpPr>
            <a:cxnSpLocks/>
          </p:cNvCxnSpPr>
          <p:nvPr/>
        </p:nvCxnSpPr>
        <p:spPr>
          <a:xfrm flipH="1">
            <a:off x="6878190" y="2341190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F69A985-2793-864F-98CE-2CAB030C6F6E}"/>
              </a:ext>
            </a:extLst>
          </p:cNvPr>
          <p:cNvCxnSpPr>
            <a:cxnSpLocks/>
          </p:cNvCxnSpPr>
          <p:nvPr/>
        </p:nvCxnSpPr>
        <p:spPr>
          <a:xfrm flipV="1">
            <a:off x="1298966" y="3467557"/>
            <a:ext cx="279599" cy="1070543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4F63163-F77C-9F4E-B6C3-D05311D5715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119935" y="1306136"/>
            <a:ext cx="550581" cy="1211229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2CB8365-F1E3-2D44-9B15-25BE215C0BF7}"/>
              </a:ext>
            </a:extLst>
          </p:cNvPr>
          <p:cNvCxnSpPr>
            <a:cxnSpLocks/>
          </p:cNvCxnSpPr>
          <p:nvPr/>
        </p:nvCxnSpPr>
        <p:spPr>
          <a:xfrm flipV="1">
            <a:off x="1052823" y="3162439"/>
            <a:ext cx="354210" cy="146312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4B08690-BDF7-1847-A08C-E919368F969C}"/>
              </a:ext>
            </a:extLst>
          </p:cNvPr>
          <p:cNvCxnSpPr>
            <a:cxnSpLocks/>
          </p:cNvCxnSpPr>
          <p:nvPr/>
        </p:nvCxnSpPr>
        <p:spPr>
          <a:xfrm>
            <a:off x="7975955" y="4521617"/>
            <a:ext cx="8183" cy="8321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90EE725-1DFA-9645-9BE7-4496BBD96F19}"/>
              </a:ext>
            </a:extLst>
          </p:cNvPr>
          <p:cNvCxnSpPr>
            <a:cxnSpLocks/>
          </p:cNvCxnSpPr>
          <p:nvPr/>
        </p:nvCxnSpPr>
        <p:spPr>
          <a:xfrm>
            <a:off x="7972325" y="5355926"/>
            <a:ext cx="395301" cy="3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2A7F774-630D-104F-8374-BEC3D928E3E1}"/>
              </a:ext>
            </a:extLst>
          </p:cNvPr>
          <p:cNvCxnSpPr>
            <a:cxnSpLocks/>
          </p:cNvCxnSpPr>
          <p:nvPr/>
        </p:nvCxnSpPr>
        <p:spPr>
          <a:xfrm flipH="1">
            <a:off x="7743675" y="4521801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79287D-DA8A-2545-B1D5-38E3F1B2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3889" y="-16283"/>
            <a:ext cx="941032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652135-9FEF-B14B-B3C2-78AEF1D552E3}"/>
              </a:ext>
            </a:extLst>
          </p:cNvPr>
          <p:cNvSpPr/>
          <p:nvPr/>
        </p:nvSpPr>
        <p:spPr>
          <a:xfrm>
            <a:off x="682062" y="2323899"/>
            <a:ext cx="4481689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6DDBB9-4813-0C4A-9E0E-B545783BF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063" y="2323899"/>
            <a:ext cx="457200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E3E86-8B4E-A147-9489-442410BDA412}"/>
              </a:ext>
            </a:extLst>
          </p:cNvPr>
          <p:cNvSpPr/>
          <p:nvPr/>
        </p:nvSpPr>
        <p:spPr>
          <a:xfrm>
            <a:off x="910663" y="2984551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50D91-9AD8-9844-A9C7-B7FF112CD5A1}"/>
              </a:ext>
            </a:extLst>
          </p:cNvPr>
          <p:cNvSpPr/>
          <p:nvPr/>
        </p:nvSpPr>
        <p:spPr>
          <a:xfrm>
            <a:off x="2968063" y="2984551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9ACB8-5308-074F-8222-6F0EB5A8F999}"/>
              </a:ext>
            </a:extLst>
          </p:cNvPr>
          <p:cNvSpPr txBox="1"/>
          <p:nvPr/>
        </p:nvSpPr>
        <p:spPr>
          <a:xfrm>
            <a:off x="1244286" y="4747848"/>
            <a:ext cx="116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5E2F-2168-F749-9052-90250431E6E1}"/>
              </a:ext>
            </a:extLst>
          </p:cNvPr>
          <p:cNvSpPr txBox="1"/>
          <p:nvPr/>
        </p:nvSpPr>
        <p:spPr>
          <a:xfrm>
            <a:off x="3308652" y="476690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BEA37E-358C-8449-90B6-91276F49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863" y="3316161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52FE65-61C6-734C-BDB0-67E26B494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5263" y="3316161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E7D3471-4682-C24C-8255-01EB8CAE5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6247" y="55948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BC0F2D-B4DE-604E-92BD-0CCB23D86E5C}"/>
              </a:ext>
            </a:extLst>
          </p:cNvPr>
          <p:cNvSpPr txBox="1"/>
          <p:nvPr/>
        </p:nvSpPr>
        <p:spPr>
          <a:xfrm>
            <a:off x="1139263" y="23238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EB84604-F4D8-B34C-BE97-D9D33E9FE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8805" y="1384655"/>
            <a:ext cx="711200" cy="71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C0F24-AB1F-9D49-8A27-8B3FC2D327AD}"/>
              </a:ext>
            </a:extLst>
          </p:cNvPr>
          <p:cNvCxnSpPr>
            <a:cxnSpLocks/>
          </p:cNvCxnSpPr>
          <p:nvPr/>
        </p:nvCxnSpPr>
        <p:spPr>
          <a:xfrm flipH="1">
            <a:off x="283464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5D185B-4702-1842-A9C3-95030F369C23}"/>
              </a:ext>
            </a:extLst>
          </p:cNvPr>
          <p:cNvCxnSpPr>
            <a:cxnSpLocks/>
          </p:cNvCxnSpPr>
          <p:nvPr/>
        </p:nvCxnSpPr>
        <p:spPr>
          <a:xfrm flipH="1">
            <a:off x="2444297" y="2095855"/>
            <a:ext cx="390343" cy="888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25F5E4-260C-EF40-9817-6474AD05D1B7}"/>
              </a:ext>
            </a:extLst>
          </p:cNvPr>
          <p:cNvSpPr txBox="1"/>
          <p:nvPr/>
        </p:nvSpPr>
        <p:spPr>
          <a:xfrm>
            <a:off x="1446778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1107C-42FF-6E49-B21A-08C7C4FA76F3}"/>
              </a:ext>
            </a:extLst>
          </p:cNvPr>
          <p:cNvSpPr txBox="1"/>
          <p:nvPr/>
        </p:nvSpPr>
        <p:spPr>
          <a:xfrm>
            <a:off x="3508800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305696-2595-A247-99B4-44B8E249BB0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50294" y="4747848"/>
            <a:ext cx="383153" cy="84704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1DCA53-BE94-B34F-B951-CA948C4D35B3}"/>
              </a:ext>
            </a:extLst>
          </p:cNvPr>
          <p:cNvSpPr txBox="1"/>
          <p:nvPr/>
        </p:nvSpPr>
        <p:spPr>
          <a:xfrm>
            <a:off x="2251129" y="637859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0EC9D-683A-964B-A53D-EDD751347409}"/>
              </a:ext>
            </a:extLst>
          </p:cNvPr>
          <p:cNvSpPr txBox="1"/>
          <p:nvPr/>
        </p:nvSpPr>
        <p:spPr>
          <a:xfrm>
            <a:off x="320000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9EFB99D-40D0-8840-9CD6-85415A20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908039" y="-16283"/>
            <a:ext cx="941032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2D2DE8-D601-2541-A0CA-7CA5E4C743F3}"/>
              </a:ext>
            </a:extLst>
          </p:cNvPr>
          <p:cNvSpPr/>
          <p:nvPr/>
        </p:nvSpPr>
        <p:spPr>
          <a:xfrm>
            <a:off x="7141206" y="2361820"/>
            <a:ext cx="4455168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F603367-E1AE-1D4D-A4D7-A51A41326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1206" y="2361820"/>
            <a:ext cx="457200" cy="457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BC23FB-1D19-E840-A598-4EC8EA6BBA47}"/>
              </a:ext>
            </a:extLst>
          </p:cNvPr>
          <p:cNvSpPr/>
          <p:nvPr/>
        </p:nvSpPr>
        <p:spPr>
          <a:xfrm>
            <a:off x="7369806" y="3022472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BB1BB6-7FBA-1540-9EDF-B38CF21BB076}"/>
              </a:ext>
            </a:extLst>
          </p:cNvPr>
          <p:cNvSpPr/>
          <p:nvPr/>
        </p:nvSpPr>
        <p:spPr>
          <a:xfrm>
            <a:off x="9427206" y="3022472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CB456-8A81-B949-8C7A-83E2F37CFBC3}"/>
              </a:ext>
            </a:extLst>
          </p:cNvPr>
          <p:cNvSpPr txBox="1"/>
          <p:nvPr/>
        </p:nvSpPr>
        <p:spPr>
          <a:xfrm>
            <a:off x="7703429" y="4785769"/>
            <a:ext cx="116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43873F-1F1A-034F-B0C7-47AD35535510}"/>
              </a:ext>
            </a:extLst>
          </p:cNvPr>
          <p:cNvSpPr txBox="1"/>
          <p:nvPr/>
        </p:nvSpPr>
        <p:spPr>
          <a:xfrm>
            <a:off x="9767795" y="48048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12810D8-0B5C-4F41-ABBB-06CEBAAD5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7006" y="3354082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1C17B72-F4F3-CB47-870F-A192374E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4406" y="3354082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E5B4AB1-F62E-6F45-BD8F-27AD1448D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5390" y="563281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91BD65-B03C-BC42-93B9-0205ED5190A5}"/>
              </a:ext>
            </a:extLst>
          </p:cNvPr>
          <p:cNvSpPr txBox="1"/>
          <p:nvPr/>
        </p:nvSpPr>
        <p:spPr>
          <a:xfrm>
            <a:off x="7598406" y="23618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A71C762-C3A1-DE4A-8AD5-B6296F229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955" y="1384655"/>
            <a:ext cx="711200" cy="711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6DB76A-F2C2-024C-A818-1F9841233513}"/>
              </a:ext>
            </a:extLst>
          </p:cNvPr>
          <p:cNvCxnSpPr>
            <a:cxnSpLocks/>
          </p:cNvCxnSpPr>
          <p:nvPr/>
        </p:nvCxnSpPr>
        <p:spPr>
          <a:xfrm flipH="1">
            <a:off x="936879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1239A5-3DBB-6049-B0E9-0E8278A8E899}"/>
              </a:ext>
            </a:extLst>
          </p:cNvPr>
          <p:cNvCxnSpPr>
            <a:cxnSpLocks/>
          </p:cNvCxnSpPr>
          <p:nvPr/>
        </p:nvCxnSpPr>
        <p:spPr>
          <a:xfrm>
            <a:off x="9368790" y="2095855"/>
            <a:ext cx="365365" cy="965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4900CB-C112-AB46-B77B-702B86975A27}"/>
              </a:ext>
            </a:extLst>
          </p:cNvPr>
          <p:cNvSpPr txBox="1"/>
          <p:nvPr/>
        </p:nvSpPr>
        <p:spPr>
          <a:xfrm>
            <a:off x="7905921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521B6-D503-2445-9A61-6EA4713F3A6F}"/>
              </a:ext>
            </a:extLst>
          </p:cNvPr>
          <p:cNvSpPr txBox="1"/>
          <p:nvPr/>
        </p:nvSpPr>
        <p:spPr>
          <a:xfrm>
            <a:off x="9967943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BC3D11-4CCB-9D4C-8ED8-947B367EFCB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9292590" y="4804822"/>
            <a:ext cx="475205" cy="8279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2947B-5153-7140-9D8E-4E5F3F730709}"/>
              </a:ext>
            </a:extLst>
          </p:cNvPr>
          <p:cNvSpPr txBox="1"/>
          <p:nvPr/>
        </p:nvSpPr>
        <p:spPr>
          <a:xfrm>
            <a:off x="8710272" y="641651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02FB5-8412-DA4F-A137-02F21B9AA625}"/>
              </a:ext>
            </a:extLst>
          </p:cNvPr>
          <p:cNvSpPr txBox="1"/>
          <p:nvPr/>
        </p:nvSpPr>
        <p:spPr>
          <a:xfrm>
            <a:off x="973415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A045AA-C127-FF4A-BF3E-E9B246F99273}"/>
              </a:ext>
            </a:extLst>
          </p:cNvPr>
          <p:cNvCxnSpPr/>
          <p:nvPr/>
        </p:nvCxnSpPr>
        <p:spPr>
          <a:xfrm>
            <a:off x="5398621" y="4480280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59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30D96A-468C-FE41-A43A-9BFADB91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815" y="10184"/>
            <a:ext cx="1371600" cy="1371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8CB3D5-A896-DC41-962A-8AE17FEA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620" y="1962644"/>
            <a:ext cx="1371600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8CB751-05A7-8641-9A48-5806ED4B0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814" y="3757000"/>
            <a:ext cx="1371600" cy="1371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CC240A-32A6-B542-A1DE-A3F95ED6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003" y="3754418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F70714-BE1F-E54D-9B24-537BF9691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0078" y="4934202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E04981-19A4-5145-A9E9-AF885F486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0850" y="2794560"/>
            <a:ext cx="548640" cy="548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52CA2A-8F96-8A46-B371-777C82FFA1CF}"/>
              </a:ext>
            </a:extLst>
          </p:cNvPr>
          <p:cNvCxnSpPr>
            <a:cxnSpLocks/>
          </p:cNvCxnSpPr>
          <p:nvPr/>
        </p:nvCxnSpPr>
        <p:spPr>
          <a:xfrm>
            <a:off x="5598305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83E88-E32E-1C4A-A9D2-1372455E276B}"/>
              </a:ext>
            </a:extLst>
          </p:cNvPr>
          <p:cNvCxnSpPr>
            <a:cxnSpLocks/>
          </p:cNvCxnSpPr>
          <p:nvPr/>
        </p:nvCxnSpPr>
        <p:spPr>
          <a:xfrm flipH="1">
            <a:off x="4270624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51E744-B02C-AE4F-AA3A-DD3E1C4A946F}"/>
              </a:ext>
            </a:extLst>
          </p:cNvPr>
          <p:cNvCxnSpPr>
            <a:cxnSpLocks/>
          </p:cNvCxnSpPr>
          <p:nvPr/>
        </p:nvCxnSpPr>
        <p:spPr>
          <a:xfrm>
            <a:off x="5109209" y="4489942"/>
            <a:ext cx="0" cy="36576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49C389-25E7-3A4C-8F00-E5D479BD5685}"/>
              </a:ext>
            </a:extLst>
          </p:cNvPr>
          <p:cNvSpPr txBox="1"/>
          <p:nvPr/>
        </p:nvSpPr>
        <p:spPr>
          <a:xfrm>
            <a:off x="4636384" y="412061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AD85B-75DE-854B-BD55-3919876F8009}"/>
              </a:ext>
            </a:extLst>
          </p:cNvPr>
          <p:cNvSpPr txBox="1"/>
          <p:nvPr/>
        </p:nvSpPr>
        <p:spPr>
          <a:xfrm>
            <a:off x="4458811" y="6230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895EC-136F-604E-A7C7-8623C03A81EA}"/>
              </a:ext>
            </a:extLst>
          </p:cNvPr>
          <p:cNvSpPr txBox="1"/>
          <p:nvPr/>
        </p:nvSpPr>
        <p:spPr>
          <a:xfrm>
            <a:off x="2850179" y="515222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7D13F-A035-C546-8403-52BFE83402C2}"/>
              </a:ext>
            </a:extLst>
          </p:cNvPr>
          <p:cNvSpPr txBox="1"/>
          <p:nvPr/>
        </p:nvSpPr>
        <p:spPr>
          <a:xfrm>
            <a:off x="5914233" y="5152220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Tagged Instances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80899F-5B3F-584A-8665-6A0658072198}"/>
              </a:ext>
            </a:extLst>
          </p:cNvPr>
          <p:cNvSpPr txBox="1"/>
          <p:nvPr/>
        </p:nvSpPr>
        <p:spPr>
          <a:xfrm>
            <a:off x="8581306" y="238683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7BF5C-B7C7-B744-A89A-883F97AF219F}"/>
              </a:ext>
            </a:extLst>
          </p:cNvPr>
          <p:cNvSpPr txBox="1"/>
          <p:nvPr/>
        </p:nvSpPr>
        <p:spPr>
          <a:xfrm>
            <a:off x="5572552" y="137792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Systems Manager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2CFA1-485E-454B-9B5E-838A0663C29A}"/>
              </a:ext>
            </a:extLst>
          </p:cNvPr>
          <p:cNvCxnSpPr>
            <a:cxnSpLocks/>
          </p:cNvCxnSpPr>
          <p:nvPr/>
        </p:nvCxnSpPr>
        <p:spPr>
          <a:xfrm flipH="1">
            <a:off x="7238393" y="4267832"/>
            <a:ext cx="717027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F929FB2-19B0-AA4D-8696-3960D717E662}"/>
              </a:ext>
            </a:extLst>
          </p:cNvPr>
          <p:cNvSpPr/>
          <p:nvPr/>
        </p:nvSpPr>
        <p:spPr>
          <a:xfrm>
            <a:off x="4007605" y="2210915"/>
            <a:ext cx="2194890" cy="808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AWS-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RunPatchBaseline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75454-90F9-344E-BE64-3C359ADCBF31}"/>
              </a:ext>
            </a:extLst>
          </p:cNvPr>
          <p:cNvSpPr txBox="1"/>
          <p:nvPr/>
        </p:nvSpPr>
        <p:spPr>
          <a:xfrm>
            <a:off x="2682092" y="277295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522AED-4FFA-0249-87A2-A1C1D3005956}"/>
              </a:ext>
            </a:extLst>
          </p:cNvPr>
          <p:cNvCxnSpPr>
            <a:cxnSpLocks/>
          </p:cNvCxnSpPr>
          <p:nvPr/>
        </p:nvCxnSpPr>
        <p:spPr>
          <a:xfrm flipV="1">
            <a:off x="5109208" y="3394376"/>
            <a:ext cx="1" cy="74707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C1A468-3DAA-A043-B89B-938EB38FFE44}"/>
              </a:ext>
            </a:extLst>
          </p:cNvPr>
          <p:cNvSpPr txBox="1"/>
          <p:nvPr/>
        </p:nvSpPr>
        <p:spPr>
          <a:xfrm>
            <a:off x="3584218" y="179712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B1A78B-2244-7F43-8E2C-6C56399110C5}"/>
              </a:ext>
            </a:extLst>
          </p:cNvPr>
          <p:cNvCxnSpPr>
            <a:cxnSpLocks/>
          </p:cNvCxnSpPr>
          <p:nvPr/>
        </p:nvCxnSpPr>
        <p:spPr>
          <a:xfrm>
            <a:off x="5036816" y="670755"/>
            <a:ext cx="597379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94B710-CE6C-4B42-A79B-5A4D03CA352A}"/>
              </a:ext>
            </a:extLst>
          </p:cNvPr>
          <p:cNvCxnSpPr>
            <a:cxnSpLocks/>
          </p:cNvCxnSpPr>
          <p:nvPr/>
        </p:nvCxnSpPr>
        <p:spPr>
          <a:xfrm>
            <a:off x="7901596" y="695984"/>
            <a:ext cx="0" cy="1115568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E8CFF1-30EA-7248-927E-C031C7867A7F}"/>
              </a:ext>
            </a:extLst>
          </p:cNvPr>
          <p:cNvCxnSpPr>
            <a:cxnSpLocks/>
          </p:cNvCxnSpPr>
          <p:nvPr/>
        </p:nvCxnSpPr>
        <p:spPr>
          <a:xfrm flipV="1">
            <a:off x="5036816" y="643323"/>
            <a:ext cx="0" cy="122089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230BA9-3312-4045-9EB5-C7B8A5DBE036}"/>
              </a:ext>
            </a:extLst>
          </p:cNvPr>
          <p:cNvCxnSpPr>
            <a:cxnSpLocks/>
          </p:cNvCxnSpPr>
          <p:nvPr/>
        </p:nvCxnSpPr>
        <p:spPr>
          <a:xfrm flipV="1">
            <a:off x="7955420" y="3356932"/>
            <a:ext cx="0" cy="93014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B8DB73-480F-0A42-9BB5-19B6C8FA13F9}"/>
              </a:ext>
            </a:extLst>
          </p:cNvPr>
          <p:cNvCxnSpPr>
            <a:cxnSpLocks/>
          </p:cNvCxnSpPr>
          <p:nvPr/>
        </p:nvCxnSpPr>
        <p:spPr>
          <a:xfrm flipH="1">
            <a:off x="7184568" y="695984"/>
            <a:ext cx="758952" cy="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6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57BE7A-4AAB-B840-9F27-21D74A451AF3}"/>
              </a:ext>
            </a:extLst>
          </p:cNvPr>
          <p:cNvSpPr/>
          <p:nvPr/>
        </p:nvSpPr>
        <p:spPr>
          <a:xfrm>
            <a:off x="908684" y="476250"/>
            <a:ext cx="7320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FFCB1-58E4-D447-A4B2-801B3B089604}"/>
              </a:ext>
            </a:extLst>
          </p:cNvPr>
          <p:cNvSpPr/>
          <p:nvPr/>
        </p:nvSpPr>
        <p:spPr>
          <a:xfrm>
            <a:off x="677827" y="203635"/>
            <a:ext cx="10675973" cy="6415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8DDA24-7E12-F242-AE85-651CAAE84DE8}"/>
              </a:ext>
            </a:extLst>
          </p:cNvPr>
          <p:cNvSpPr/>
          <p:nvPr/>
        </p:nvSpPr>
        <p:spPr>
          <a:xfrm>
            <a:off x="10734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Audit Log and store in S3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A4C037-4FA4-7C4F-B125-926699DB36C4}"/>
              </a:ext>
            </a:extLst>
          </p:cNvPr>
          <p:cNvSpPr/>
          <p:nvPr/>
        </p:nvSpPr>
        <p:spPr>
          <a:xfrm>
            <a:off x="59502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Fleet with patch group tags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CE34A9-43BB-C041-9816-F65F36CEEBF4}"/>
              </a:ext>
            </a:extLst>
          </p:cNvPr>
          <p:cNvSpPr/>
          <p:nvPr/>
        </p:nvSpPr>
        <p:spPr>
          <a:xfrm>
            <a:off x="1073451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Report Patch Compliance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02CBC3-DDE8-8647-8039-CD7218007E20}"/>
              </a:ext>
            </a:extLst>
          </p:cNvPr>
          <p:cNvSpPr/>
          <p:nvPr/>
        </p:nvSpPr>
        <p:spPr>
          <a:xfrm>
            <a:off x="3511850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Qualify the patching batch and ratio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14AF80-89A9-1846-9DEC-B7653F6444E7}"/>
              </a:ext>
            </a:extLst>
          </p:cNvPr>
          <p:cNvSpPr/>
          <p:nvPr/>
        </p:nvSpPr>
        <p:spPr>
          <a:xfrm>
            <a:off x="3511850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Execute Patch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B77AED-570C-534D-921A-1CD9D97DA27B}"/>
              </a:ext>
            </a:extLst>
          </p:cNvPr>
          <p:cNvSpPr/>
          <p:nvPr/>
        </p:nvSpPr>
        <p:spPr>
          <a:xfrm>
            <a:off x="5950251" y="20906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Verify Patch Approvals &amp; Exceptions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85214-180C-1842-B33D-EB01913CE1F7}"/>
              </a:ext>
            </a:extLst>
          </p:cNvPr>
          <p:cNvSpPr/>
          <p:nvPr/>
        </p:nvSpPr>
        <p:spPr>
          <a:xfrm>
            <a:off x="8305950" y="476250"/>
            <a:ext cx="2748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ED2D9-E847-1243-B2F6-91E0261F7330}"/>
              </a:ext>
            </a:extLst>
          </p:cNvPr>
          <p:cNvSpPr/>
          <p:nvPr/>
        </p:nvSpPr>
        <p:spPr>
          <a:xfrm>
            <a:off x="908684" y="3379070"/>
            <a:ext cx="32632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4BC931-A0E9-BC42-AADD-ED14D04E9CF4}"/>
              </a:ext>
            </a:extLst>
          </p:cNvPr>
          <p:cNvSpPr/>
          <p:nvPr/>
        </p:nvSpPr>
        <p:spPr>
          <a:xfrm>
            <a:off x="4819500" y="3429603"/>
            <a:ext cx="62353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B148FE6-3C41-1448-A793-B95EAAF0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0" y="3285289"/>
            <a:ext cx="1097280" cy="10972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67A1D-4DE8-594F-A9F8-BD18D6014B28}"/>
              </a:ext>
            </a:extLst>
          </p:cNvPr>
          <p:cNvSpPr txBox="1"/>
          <p:nvPr/>
        </p:nvSpPr>
        <p:spPr>
          <a:xfrm>
            <a:off x="677827" y="4131611"/>
            <a:ext cx="157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 Role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9ECF48-06EB-4742-AD01-C27A5D0E8BDB}"/>
              </a:ext>
            </a:extLst>
          </p:cNvPr>
          <p:cNvSpPr/>
          <p:nvPr/>
        </p:nvSpPr>
        <p:spPr>
          <a:xfrm>
            <a:off x="2203599" y="52460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Role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AD1726-0EC0-EF41-B8FD-E980ECF80669}"/>
              </a:ext>
            </a:extLst>
          </p:cNvPr>
          <p:cNvSpPr/>
          <p:nvPr/>
        </p:nvSpPr>
        <p:spPr>
          <a:xfrm>
            <a:off x="2203599" y="367591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Profile Role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07CC5DE-6D0F-D548-BFE4-09FB2EA6C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0085" y="684069"/>
            <a:ext cx="731520" cy="7315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71A1215-36A3-1341-A2F9-9A6D5D03B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85" y="2184684"/>
            <a:ext cx="731520" cy="7315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5505CFC-1CAB-2E4E-8471-9778D31EA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631" y="2189264"/>
            <a:ext cx="731520" cy="7315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554E48B-6C08-B144-B244-414B774E96F9}"/>
              </a:ext>
            </a:extLst>
          </p:cNvPr>
          <p:cNvSpPr txBox="1"/>
          <p:nvPr/>
        </p:nvSpPr>
        <p:spPr>
          <a:xfrm>
            <a:off x="9221605" y="757441"/>
            <a:ext cx="157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Window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5B729-4064-034A-A71C-8A61A540CF0C}"/>
              </a:ext>
            </a:extLst>
          </p:cNvPr>
          <p:cNvSpPr txBox="1"/>
          <p:nvPr/>
        </p:nvSpPr>
        <p:spPr>
          <a:xfrm>
            <a:off x="8245120" y="287273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 &amp; Tasks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6C12CD-BCDA-994D-A9CF-4119ADEB1EB2}"/>
              </a:ext>
            </a:extLst>
          </p:cNvPr>
          <p:cNvSpPr txBox="1"/>
          <p:nvPr/>
        </p:nvSpPr>
        <p:spPr>
          <a:xfrm>
            <a:off x="10022638" y="2749627"/>
            <a:ext cx="1571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Monitor Progress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1AA180-E572-764B-82D1-F60531835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377" y="5363186"/>
            <a:ext cx="754380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7EF4E9C-2C83-234E-8462-0285C617E7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379" y="5363186"/>
            <a:ext cx="83398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77132A-3E2E-DB49-82D0-11CF8BB9D694}"/>
              </a:ext>
            </a:extLst>
          </p:cNvPr>
          <p:cNvSpPr/>
          <p:nvPr/>
        </p:nvSpPr>
        <p:spPr>
          <a:xfrm>
            <a:off x="5114754" y="5123747"/>
            <a:ext cx="3054016" cy="126506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0C139-16DA-9C4F-8A6C-FF0AF64B19D5}"/>
              </a:ext>
            </a:extLst>
          </p:cNvPr>
          <p:cNvSpPr txBox="1"/>
          <p:nvPr/>
        </p:nvSpPr>
        <p:spPr>
          <a:xfrm>
            <a:off x="5085702" y="512374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3E6D82-8FB2-CE4B-BE00-F992077327DB}"/>
              </a:ext>
            </a:extLst>
          </p:cNvPr>
          <p:cNvSpPr/>
          <p:nvPr/>
        </p:nvSpPr>
        <p:spPr>
          <a:xfrm>
            <a:off x="8779494" y="346768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Exceptions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D1FC390-42F5-DA41-8884-736418572A7E}"/>
              </a:ext>
            </a:extLst>
          </p:cNvPr>
          <p:cNvSpPr/>
          <p:nvPr/>
        </p:nvSpPr>
        <p:spPr>
          <a:xfrm>
            <a:off x="8779494" y="549307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E30E87-8D49-0F41-B53B-7187018C7C04}"/>
              </a:ext>
            </a:extLst>
          </p:cNvPr>
          <p:cNvSpPr/>
          <p:nvPr/>
        </p:nvSpPr>
        <p:spPr>
          <a:xfrm>
            <a:off x="8779495" y="447605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 Rules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675A7F-C642-2D40-B984-6E4818B47C63}"/>
              </a:ext>
            </a:extLst>
          </p:cNvPr>
          <p:cNvCxnSpPr>
            <a:cxnSpLocks/>
          </p:cNvCxnSpPr>
          <p:nvPr/>
        </p:nvCxnSpPr>
        <p:spPr>
          <a:xfrm>
            <a:off x="8413735" y="3932095"/>
            <a:ext cx="0" cy="20299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DC9F45-897F-D040-BED4-1032055B7394}"/>
              </a:ext>
            </a:extLst>
          </p:cNvPr>
          <p:cNvSpPr/>
          <p:nvPr/>
        </p:nvSpPr>
        <p:spPr>
          <a:xfrm>
            <a:off x="5145067" y="369426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Baseline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0F201-4038-B24B-BC7C-68B9AF3CE78E}"/>
              </a:ext>
            </a:extLst>
          </p:cNvPr>
          <p:cNvCxnSpPr>
            <a:cxnSpLocks/>
          </p:cNvCxnSpPr>
          <p:nvPr/>
        </p:nvCxnSpPr>
        <p:spPr>
          <a:xfrm flipH="1">
            <a:off x="8413735" y="5957487"/>
            <a:ext cx="5791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86B1E5-E710-DE4F-B6DB-0E1C8C9588A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8413735" y="4940467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18668C-7045-B840-A7D2-8ADC41152E96}"/>
              </a:ext>
            </a:extLst>
          </p:cNvPr>
          <p:cNvCxnSpPr>
            <a:cxnSpLocks/>
          </p:cNvCxnSpPr>
          <p:nvPr/>
        </p:nvCxnSpPr>
        <p:spPr>
          <a:xfrm flipH="1">
            <a:off x="8413735" y="3932095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B2AA64-FF79-CB47-8BAF-6F6EC30AEB7B}"/>
              </a:ext>
            </a:extLst>
          </p:cNvPr>
          <p:cNvCxnSpPr>
            <a:cxnSpLocks/>
          </p:cNvCxnSpPr>
          <p:nvPr/>
        </p:nvCxnSpPr>
        <p:spPr>
          <a:xfrm flipH="1">
            <a:off x="5333526" y="4896451"/>
            <a:ext cx="6135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5BFCC1-9F97-2349-BA99-1CCF399E19C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333527" y="4896451"/>
            <a:ext cx="0" cy="227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E995A-4753-2A4A-BA91-3397DBAE6A3F}"/>
              </a:ext>
            </a:extLst>
          </p:cNvPr>
          <p:cNvCxnSpPr>
            <a:cxnSpLocks/>
          </p:cNvCxnSpPr>
          <p:nvPr/>
        </p:nvCxnSpPr>
        <p:spPr>
          <a:xfrm flipH="1">
            <a:off x="7838564" y="4940467"/>
            <a:ext cx="6035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A110FA-85B5-054E-94E0-AB1736138A55}"/>
              </a:ext>
            </a:extLst>
          </p:cNvPr>
          <p:cNvCxnSpPr>
            <a:cxnSpLocks/>
          </p:cNvCxnSpPr>
          <p:nvPr/>
        </p:nvCxnSpPr>
        <p:spPr>
          <a:xfrm>
            <a:off x="7838564" y="4133909"/>
            <a:ext cx="0" cy="7955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DC11F3-77AC-E241-A226-FC1DF61A792F}"/>
              </a:ext>
            </a:extLst>
          </p:cNvPr>
          <p:cNvCxnSpPr>
            <a:cxnSpLocks/>
          </p:cNvCxnSpPr>
          <p:nvPr/>
        </p:nvCxnSpPr>
        <p:spPr>
          <a:xfrm flipH="1">
            <a:off x="6940379" y="4140847"/>
            <a:ext cx="8981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A23FA2C-7AFB-0041-951B-6C912175A20C}"/>
              </a:ext>
            </a:extLst>
          </p:cNvPr>
          <p:cNvCxnSpPr>
            <a:cxnSpLocks/>
          </p:cNvCxnSpPr>
          <p:nvPr/>
        </p:nvCxnSpPr>
        <p:spPr>
          <a:xfrm flipV="1">
            <a:off x="5947111" y="4623078"/>
            <a:ext cx="0" cy="2733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7D9A3B-790B-5246-9AC0-1CC182350043}"/>
              </a:ext>
            </a:extLst>
          </p:cNvPr>
          <p:cNvCxnSpPr>
            <a:cxnSpLocks/>
          </p:cNvCxnSpPr>
          <p:nvPr/>
        </p:nvCxnSpPr>
        <p:spPr>
          <a:xfrm flipV="1">
            <a:off x="3121088" y="4590449"/>
            <a:ext cx="0" cy="641281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BB43185-7015-FC48-B514-C7249D62C30E}"/>
              </a:ext>
            </a:extLst>
          </p:cNvPr>
          <p:cNvSpPr txBox="1"/>
          <p:nvPr/>
        </p:nvSpPr>
        <p:spPr>
          <a:xfrm>
            <a:off x="3123912" y="4668586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Trust</a:t>
            </a:r>
          </a:p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Policy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C9FD98-75BB-FD43-BD59-0571BEA03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715251" y="1049829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A88522-992A-8B4D-B9AC-CC34BC43F0BA}"/>
              </a:ext>
            </a:extLst>
          </p:cNvPr>
          <p:cNvCxnSpPr>
            <a:cxnSpLocks/>
          </p:cNvCxnSpPr>
          <p:nvPr/>
        </p:nvCxnSpPr>
        <p:spPr>
          <a:xfrm flipH="1">
            <a:off x="5316619" y="2550444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30FEB79-3653-CC4F-B7C0-292129362126}"/>
              </a:ext>
            </a:extLst>
          </p:cNvPr>
          <p:cNvCxnSpPr>
            <a:cxnSpLocks/>
          </p:cNvCxnSpPr>
          <p:nvPr/>
        </p:nvCxnSpPr>
        <p:spPr>
          <a:xfrm flipH="1">
            <a:off x="2838450" y="1049828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3D47D5-1A01-AB42-BC41-C8539FD80BE9}"/>
              </a:ext>
            </a:extLst>
          </p:cNvPr>
          <p:cNvCxnSpPr>
            <a:cxnSpLocks/>
          </p:cNvCxnSpPr>
          <p:nvPr/>
        </p:nvCxnSpPr>
        <p:spPr>
          <a:xfrm>
            <a:off x="1955950" y="1415589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E5C8C-0EF7-CF40-BBB7-40B44C182492}"/>
              </a:ext>
            </a:extLst>
          </p:cNvPr>
          <p:cNvCxnSpPr>
            <a:cxnSpLocks/>
          </p:cNvCxnSpPr>
          <p:nvPr/>
        </p:nvCxnSpPr>
        <p:spPr>
          <a:xfrm flipV="1">
            <a:off x="4394348" y="1530849"/>
            <a:ext cx="1" cy="5763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A8AE06-4E81-CC46-8003-3070DA33C748}"/>
              </a:ext>
            </a:extLst>
          </p:cNvPr>
          <p:cNvCxnSpPr>
            <a:cxnSpLocks/>
          </p:cNvCxnSpPr>
          <p:nvPr/>
        </p:nvCxnSpPr>
        <p:spPr>
          <a:xfrm>
            <a:off x="6832750" y="1401710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2597FDA-1A77-6240-9A22-D33EA08293BE}"/>
              </a:ext>
            </a:extLst>
          </p:cNvPr>
          <p:cNvCxnSpPr>
            <a:cxnSpLocks/>
          </p:cNvCxnSpPr>
          <p:nvPr/>
        </p:nvCxnSpPr>
        <p:spPr>
          <a:xfrm flipV="1">
            <a:off x="8843277" y="1511947"/>
            <a:ext cx="0" cy="6681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5F7B4C1-62C8-A944-BB5D-0DCC4FA6FD07}"/>
              </a:ext>
            </a:extLst>
          </p:cNvPr>
          <p:cNvCxnSpPr>
            <a:cxnSpLocks/>
          </p:cNvCxnSpPr>
          <p:nvPr/>
        </p:nvCxnSpPr>
        <p:spPr>
          <a:xfrm flipH="1" flipV="1">
            <a:off x="9221605" y="1415589"/>
            <a:ext cx="1050422" cy="8026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94E17F70-B875-7449-96CB-A578EE4EC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517" y="58624"/>
            <a:ext cx="698817" cy="6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8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B94CE-5D10-A94D-BB27-D79049EAC501}"/>
              </a:ext>
            </a:extLst>
          </p:cNvPr>
          <p:cNvSpPr/>
          <p:nvPr/>
        </p:nvSpPr>
        <p:spPr>
          <a:xfrm>
            <a:off x="9982200" y="140570"/>
            <a:ext cx="2076450" cy="658408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878DC-0DFB-3D43-8D1D-DE4314BF71AB}"/>
              </a:ext>
            </a:extLst>
          </p:cNvPr>
          <p:cNvSpPr/>
          <p:nvPr/>
        </p:nvSpPr>
        <p:spPr>
          <a:xfrm>
            <a:off x="10137923" y="52367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Registered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99DC6F-5C74-AA47-940B-0439BCE88331}"/>
              </a:ext>
            </a:extLst>
          </p:cNvPr>
          <p:cNvSpPr/>
          <p:nvPr/>
        </p:nvSpPr>
        <p:spPr>
          <a:xfrm>
            <a:off x="10137923" y="399589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A7D85E-12DF-384C-B137-3E78C2A1B868}"/>
              </a:ext>
            </a:extLst>
          </p:cNvPr>
          <p:cNvSpPr/>
          <p:nvPr/>
        </p:nvSpPr>
        <p:spPr>
          <a:xfrm>
            <a:off x="10137924" y="275506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Type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2A71B4-F92B-0748-830F-AE727A364AC5}"/>
              </a:ext>
            </a:extLst>
          </p:cNvPr>
          <p:cNvSpPr/>
          <p:nvPr/>
        </p:nvSpPr>
        <p:spPr>
          <a:xfrm>
            <a:off x="10137925" y="151423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 Priority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F5E526-F3D5-6148-9C1F-D76E004DEEA0}"/>
              </a:ext>
            </a:extLst>
          </p:cNvPr>
          <p:cNvSpPr/>
          <p:nvPr/>
        </p:nvSpPr>
        <p:spPr>
          <a:xfrm>
            <a:off x="10137925" y="2734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18EB0-A16F-EF41-8438-A4B96CB3061C}"/>
              </a:ext>
            </a:extLst>
          </p:cNvPr>
          <p:cNvSpPr txBox="1"/>
          <p:nvPr/>
        </p:nvSpPr>
        <p:spPr>
          <a:xfrm>
            <a:off x="10221877" y="6386096"/>
            <a:ext cx="18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4.1 Task Registry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CED3C-06D9-4F45-8ED9-FCCB044EF0CD}"/>
              </a:ext>
            </a:extLst>
          </p:cNvPr>
          <p:cNvSpPr/>
          <p:nvPr/>
        </p:nvSpPr>
        <p:spPr>
          <a:xfrm>
            <a:off x="4819650" y="4095662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911C1C-C56B-9D49-9EFA-E3C4848296A4}"/>
              </a:ext>
            </a:extLst>
          </p:cNvPr>
          <p:cNvSpPr/>
          <p:nvPr/>
        </p:nvSpPr>
        <p:spPr>
          <a:xfrm>
            <a:off x="7504039" y="543822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Targets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565A7E-DAD6-E04E-9C34-EC5D954FC20E}"/>
              </a:ext>
            </a:extLst>
          </p:cNvPr>
          <p:cNvSpPr/>
          <p:nvPr/>
        </p:nvSpPr>
        <p:spPr>
          <a:xfrm>
            <a:off x="7504039" y="4197403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Freeze Time duration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977EB8-407A-C449-B22C-06D1E0058DA1}"/>
              </a:ext>
            </a:extLst>
          </p:cNvPr>
          <p:cNvSpPr/>
          <p:nvPr/>
        </p:nvSpPr>
        <p:spPr>
          <a:xfrm>
            <a:off x="5053240" y="54506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Window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BFA17-FCA3-E446-8276-6084B61E2A19}"/>
              </a:ext>
            </a:extLst>
          </p:cNvPr>
          <p:cNvSpPr/>
          <p:nvPr/>
        </p:nvSpPr>
        <p:spPr>
          <a:xfrm>
            <a:off x="5053239" y="4213115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Scheduler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31FAD-15B0-E84A-9023-698AF7348736}"/>
              </a:ext>
            </a:extLst>
          </p:cNvPr>
          <p:cNvSpPr txBox="1"/>
          <p:nvPr/>
        </p:nvSpPr>
        <p:spPr>
          <a:xfrm>
            <a:off x="6818238" y="6367046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 Maintenance Window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3FDB4-98C4-4841-AC0D-CA04DA0500EC}"/>
              </a:ext>
            </a:extLst>
          </p:cNvPr>
          <p:cNvSpPr/>
          <p:nvPr/>
        </p:nvSpPr>
        <p:spPr>
          <a:xfrm>
            <a:off x="4819650" y="140570"/>
            <a:ext cx="4531474" cy="372732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1199D-BFDA-054E-9307-FEC15DB37873}"/>
              </a:ext>
            </a:extLst>
          </p:cNvPr>
          <p:cNvSpPr txBox="1"/>
          <p:nvPr/>
        </p:nvSpPr>
        <p:spPr>
          <a:xfrm>
            <a:off x="6818238" y="3600214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Create Patch Baseline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2E4370-443E-B34B-A732-B6F34E818666}"/>
              </a:ext>
            </a:extLst>
          </p:cNvPr>
          <p:cNvSpPr/>
          <p:nvPr/>
        </p:nvSpPr>
        <p:spPr>
          <a:xfrm>
            <a:off x="7437589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B9BD86-C3E5-F145-9D57-F17EC7033871}"/>
              </a:ext>
            </a:extLst>
          </p:cNvPr>
          <p:cNvSpPr/>
          <p:nvPr/>
        </p:nvSpPr>
        <p:spPr>
          <a:xfrm>
            <a:off x="7437589" y="140502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Rejected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CD54097-AD19-9F42-8D45-678563064D66}"/>
              </a:ext>
            </a:extLst>
          </p:cNvPr>
          <p:cNvSpPr/>
          <p:nvPr/>
        </p:nvSpPr>
        <p:spPr>
          <a:xfrm>
            <a:off x="7437589" y="264702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0B4BD8-D8DE-7846-849A-EFE9DE6818A4}"/>
              </a:ext>
            </a:extLst>
          </p:cNvPr>
          <p:cNvSpPr/>
          <p:nvPr/>
        </p:nvSpPr>
        <p:spPr>
          <a:xfrm>
            <a:off x="5041514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OS Baseline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A7811B-E43C-B647-B1D4-8DD45C0EB9DB}"/>
              </a:ext>
            </a:extLst>
          </p:cNvPr>
          <p:cNvSpPr/>
          <p:nvPr/>
        </p:nvSpPr>
        <p:spPr>
          <a:xfrm>
            <a:off x="5041513" y="1435673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Rules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F9328-49AF-F548-814C-0F3888F5CB14}"/>
              </a:ext>
            </a:extLst>
          </p:cNvPr>
          <p:cNvSpPr/>
          <p:nvPr/>
        </p:nvSpPr>
        <p:spPr>
          <a:xfrm>
            <a:off x="40972" y="3179229"/>
            <a:ext cx="4531474" cy="291111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0A22E2B-F20B-6A4F-A4DA-2210C8C14983}"/>
              </a:ext>
            </a:extLst>
          </p:cNvPr>
          <p:cNvSpPr/>
          <p:nvPr/>
        </p:nvSpPr>
        <p:spPr>
          <a:xfrm>
            <a:off x="2725361" y="484999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Launch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0CD72D-0563-9E43-AD7E-8C2CE0B68DB6}"/>
              </a:ext>
            </a:extLst>
          </p:cNvPr>
          <p:cNvSpPr/>
          <p:nvPr/>
        </p:nvSpPr>
        <p:spPr>
          <a:xfrm>
            <a:off x="2725361" y="328096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instance profile role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AB2483-0621-544F-A9B8-EA4C709D15C9}"/>
              </a:ext>
            </a:extLst>
          </p:cNvPr>
          <p:cNvSpPr/>
          <p:nvPr/>
        </p:nvSpPr>
        <p:spPr>
          <a:xfrm>
            <a:off x="274562" y="486237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Patch Group Tags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07B8E4A-7DD6-1643-8408-6C6516BCC0A9}"/>
              </a:ext>
            </a:extLst>
          </p:cNvPr>
          <p:cNvSpPr/>
          <p:nvPr/>
        </p:nvSpPr>
        <p:spPr>
          <a:xfrm>
            <a:off x="274561" y="329668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EC2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Types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A76B30-63A4-E247-9185-88DD9163F746}"/>
              </a:ext>
            </a:extLst>
          </p:cNvPr>
          <p:cNvSpPr txBox="1"/>
          <p:nvPr/>
        </p:nvSpPr>
        <p:spPr>
          <a:xfrm>
            <a:off x="785699" y="5751788"/>
            <a:ext cx="380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Create EC2 fleet with Patch Groups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630FB2-BACC-3F45-92F3-5AF7F67045E2}"/>
              </a:ext>
            </a:extLst>
          </p:cNvPr>
          <p:cNvSpPr/>
          <p:nvPr/>
        </p:nvSpPr>
        <p:spPr>
          <a:xfrm>
            <a:off x="44233" y="130446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B34F4-44C9-DA4D-88BF-C91822A463E5}"/>
              </a:ext>
            </a:extLst>
          </p:cNvPr>
          <p:cNvSpPr txBox="1"/>
          <p:nvPr/>
        </p:nvSpPr>
        <p:spPr>
          <a:xfrm>
            <a:off x="2006225" y="2440149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Create necessary rules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2BF15BC-47FD-BF48-961D-6367D4DF1917}"/>
              </a:ext>
            </a:extLst>
          </p:cNvPr>
          <p:cNvSpPr/>
          <p:nvPr/>
        </p:nvSpPr>
        <p:spPr>
          <a:xfrm>
            <a:off x="241226" y="307720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IAM Roles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AF50C-B970-5843-9E9D-0CA28B095BEF}"/>
              </a:ext>
            </a:extLst>
          </p:cNvPr>
          <p:cNvCxnSpPr>
            <a:cxnSpLocks/>
          </p:cNvCxnSpPr>
          <p:nvPr/>
        </p:nvCxnSpPr>
        <p:spPr>
          <a:xfrm>
            <a:off x="11023750" y="110872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3A8508-8F43-4C4A-A818-C337344F8F69}"/>
              </a:ext>
            </a:extLst>
          </p:cNvPr>
          <p:cNvCxnSpPr>
            <a:cxnSpLocks/>
          </p:cNvCxnSpPr>
          <p:nvPr/>
        </p:nvCxnSpPr>
        <p:spPr>
          <a:xfrm>
            <a:off x="11023750" y="233383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0F7CF-4D73-8449-99B9-F5B3CA4B8A0D}"/>
              </a:ext>
            </a:extLst>
          </p:cNvPr>
          <p:cNvCxnSpPr>
            <a:cxnSpLocks/>
          </p:cNvCxnSpPr>
          <p:nvPr/>
        </p:nvCxnSpPr>
        <p:spPr>
          <a:xfrm>
            <a:off x="11023750" y="3600214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DF5E0B-772A-2340-A76F-0F425CF7EE63}"/>
              </a:ext>
            </a:extLst>
          </p:cNvPr>
          <p:cNvCxnSpPr>
            <a:cxnSpLocks/>
          </p:cNvCxnSpPr>
          <p:nvPr/>
        </p:nvCxnSpPr>
        <p:spPr>
          <a:xfrm>
            <a:off x="11023750" y="484995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99426-3120-924C-B3C8-7AA0F8AAC185}"/>
              </a:ext>
            </a:extLst>
          </p:cNvPr>
          <p:cNvCxnSpPr>
            <a:cxnSpLocks/>
          </p:cNvCxnSpPr>
          <p:nvPr/>
        </p:nvCxnSpPr>
        <p:spPr>
          <a:xfrm>
            <a:off x="831865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2CA2CA-5985-1E4D-95F6-1E54941B8DEE}"/>
              </a:ext>
            </a:extLst>
          </p:cNvPr>
          <p:cNvCxnSpPr>
            <a:cxnSpLocks/>
          </p:cNvCxnSpPr>
          <p:nvPr/>
        </p:nvCxnSpPr>
        <p:spPr>
          <a:xfrm>
            <a:off x="8318650" y="2260269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33ADCE-EDC8-D643-8336-DF6E96945C56}"/>
              </a:ext>
            </a:extLst>
          </p:cNvPr>
          <p:cNvCxnSpPr>
            <a:cxnSpLocks/>
          </p:cNvCxnSpPr>
          <p:nvPr/>
        </p:nvCxnSpPr>
        <p:spPr>
          <a:xfrm>
            <a:off x="593740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9CF409-04EF-0446-B6B7-64913135298C}"/>
              </a:ext>
            </a:extLst>
          </p:cNvPr>
          <p:cNvCxnSpPr>
            <a:cxnSpLocks/>
          </p:cNvCxnSpPr>
          <p:nvPr/>
        </p:nvCxnSpPr>
        <p:spPr>
          <a:xfrm>
            <a:off x="1060600" y="1900997"/>
            <a:ext cx="0" cy="13799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74A4EE-847F-764B-9D75-C15150AD9BB7}"/>
              </a:ext>
            </a:extLst>
          </p:cNvPr>
          <p:cNvCxnSpPr>
            <a:cxnSpLocks/>
          </p:cNvCxnSpPr>
          <p:nvPr/>
        </p:nvCxnSpPr>
        <p:spPr>
          <a:xfrm>
            <a:off x="5912150" y="506385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E01A45-DD36-0F46-91D6-A4313AD8B7A3}"/>
              </a:ext>
            </a:extLst>
          </p:cNvPr>
          <p:cNvCxnSpPr>
            <a:cxnSpLocks/>
          </p:cNvCxnSpPr>
          <p:nvPr/>
        </p:nvCxnSpPr>
        <p:spPr>
          <a:xfrm>
            <a:off x="1060600" y="4475615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A553F1-93E4-7141-B519-3B07326D5EF2}"/>
              </a:ext>
            </a:extLst>
          </p:cNvPr>
          <p:cNvCxnSpPr>
            <a:cxnSpLocks/>
          </p:cNvCxnSpPr>
          <p:nvPr/>
        </p:nvCxnSpPr>
        <p:spPr>
          <a:xfrm flipH="1">
            <a:off x="1060600" y="4475615"/>
            <a:ext cx="261605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613120-F42D-104D-A10F-3634DC39EFCA}"/>
              </a:ext>
            </a:extLst>
          </p:cNvPr>
          <p:cNvCxnSpPr>
            <a:cxnSpLocks/>
          </p:cNvCxnSpPr>
          <p:nvPr/>
        </p:nvCxnSpPr>
        <p:spPr>
          <a:xfrm flipH="1" flipV="1">
            <a:off x="5912150" y="3985838"/>
            <a:ext cx="3898600" cy="100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20224C-AF2D-EC46-8792-48061EF659E9}"/>
              </a:ext>
            </a:extLst>
          </p:cNvPr>
          <p:cNvCxnSpPr>
            <a:cxnSpLocks/>
          </p:cNvCxnSpPr>
          <p:nvPr/>
        </p:nvCxnSpPr>
        <p:spPr>
          <a:xfrm flipV="1">
            <a:off x="9810750" y="3985838"/>
            <a:ext cx="0" cy="18155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BC29A9-8E53-BA42-A759-6A9E9BFF057F}"/>
              </a:ext>
            </a:extLst>
          </p:cNvPr>
          <p:cNvCxnSpPr>
            <a:cxnSpLocks/>
          </p:cNvCxnSpPr>
          <p:nvPr/>
        </p:nvCxnSpPr>
        <p:spPr>
          <a:xfrm flipV="1">
            <a:off x="8439912" y="3300984"/>
            <a:ext cx="0" cy="6985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0B4493-40A8-AC40-B4D4-A0161B37D710}"/>
              </a:ext>
            </a:extLst>
          </p:cNvPr>
          <p:cNvCxnSpPr>
            <a:cxnSpLocks/>
          </p:cNvCxnSpPr>
          <p:nvPr/>
        </p:nvCxnSpPr>
        <p:spPr>
          <a:xfrm flipH="1">
            <a:off x="9810750" y="5791191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B7FA3F4-11D1-6244-940A-524FBD4DA813}"/>
              </a:ext>
            </a:extLst>
          </p:cNvPr>
          <p:cNvCxnSpPr>
            <a:cxnSpLocks/>
          </p:cNvCxnSpPr>
          <p:nvPr/>
        </p:nvCxnSpPr>
        <p:spPr>
          <a:xfrm>
            <a:off x="5912150" y="3977640"/>
            <a:ext cx="0" cy="21945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64E4B4-23FC-0F4C-AAB9-A059597BB422}"/>
              </a:ext>
            </a:extLst>
          </p:cNvPr>
          <p:cNvCxnSpPr>
            <a:cxnSpLocks/>
          </p:cNvCxnSpPr>
          <p:nvPr/>
        </p:nvCxnSpPr>
        <p:spPr>
          <a:xfrm flipV="1">
            <a:off x="3676650" y="4095662"/>
            <a:ext cx="0" cy="39458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68A6A-A325-D646-B72B-274A05E270C3}"/>
              </a:ext>
            </a:extLst>
          </p:cNvPr>
          <p:cNvCxnSpPr>
            <a:cxnSpLocks/>
          </p:cNvCxnSpPr>
          <p:nvPr/>
        </p:nvCxnSpPr>
        <p:spPr>
          <a:xfrm flipH="1">
            <a:off x="2356000" y="6327811"/>
            <a:ext cx="298541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CD5873-F316-E244-B5C0-BC7EAFB1493D}"/>
              </a:ext>
            </a:extLst>
          </p:cNvPr>
          <p:cNvCxnSpPr>
            <a:cxnSpLocks/>
          </p:cNvCxnSpPr>
          <p:nvPr/>
        </p:nvCxnSpPr>
        <p:spPr>
          <a:xfrm flipV="1">
            <a:off x="2356000" y="6098478"/>
            <a:ext cx="0" cy="22933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FDDA3B1-0754-AA41-A0B9-A865BEA2051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66900" y="3745378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C7FF98-ADC3-3742-83EB-23DE26F49158}"/>
              </a:ext>
            </a:extLst>
          </p:cNvPr>
          <p:cNvCxnSpPr>
            <a:cxnSpLocks/>
          </p:cNvCxnSpPr>
          <p:nvPr/>
        </p:nvCxnSpPr>
        <p:spPr>
          <a:xfrm>
            <a:off x="1866900" y="5411707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9B0E0B-B2FB-7948-9670-9FF679321A85}"/>
              </a:ext>
            </a:extLst>
          </p:cNvPr>
          <p:cNvCxnSpPr>
            <a:cxnSpLocks/>
          </p:cNvCxnSpPr>
          <p:nvPr/>
        </p:nvCxnSpPr>
        <p:spPr>
          <a:xfrm>
            <a:off x="7219950" y="466875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0E927C3-4B67-0C4C-B323-4690904F3BEA}"/>
              </a:ext>
            </a:extLst>
          </p:cNvPr>
          <p:cNvCxnSpPr>
            <a:cxnSpLocks/>
          </p:cNvCxnSpPr>
          <p:nvPr/>
        </p:nvCxnSpPr>
        <p:spPr>
          <a:xfrm>
            <a:off x="7219950" y="594510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E1B730-FA6B-754C-8391-D2EA2DF29B7C}"/>
              </a:ext>
            </a:extLst>
          </p:cNvPr>
          <p:cNvCxnSpPr>
            <a:cxnSpLocks/>
          </p:cNvCxnSpPr>
          <p:nvPr/>
        </p:nvCxnSpPr>
        <p:spPr>
          <a:xfrm flipV="1">
            <a:off x="7219950" y="4668757"/>
            <a:ext cx="0" cy="12763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6BA3F-43E9-0940-8999-CAD9D0950C61}"/>
              </a:ext>
            </a:extLst>
          </p:cNvPr>
          <p:cNvCxnSpPr>
            <a:cxnSpLocks/>
          </p:cNvCxnSpPr>
          <p:nvPr/>
        </p:nvCxnSpPr>
        <p:spPr>
          <a:xfrm flipH="1">
            <a:off x="6644364" y="5945107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F4DB924-3625-894A-8AC7-38F8EF87CEDC}"/>
              </a:ext>
            </a:extLst>
          </p:cNvPr>
          <p:cNvCxnSpPr>
            <a:cxnSpLocks/>
          </p:cNvCxnSpPr>
          <p:nvPr/>
        </p:nvCxnSpPr>
        <p:spPr>
          <a:xfrm flipH="1">
            <a:off x="4262983" y="5345787"/>
            <a:ext cx="4547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9DF5E5E-F377-9F41-B6DF-48274D7691E3}"/>
              </a:ext>
            </a:extLst>
          </p:cNvPr>
          <p:cNvCxnSpPr>
            <a:cxnSpLocks/>
          </p:cNvCxnSpPr>
          <p:nvPr/>
        </p:nvCxnSpPr>
        <p:spPr>
          <a:xfrm flipV="1">
            <a:off x="4717736" y="644314"/>
            <a:ext cx="0" cy="47153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B708261-4143-4B48-A25C-51D39615C7C9}"/>
              </a:ext>
            </a:extLst>
          </p:cNvPr>
          <p:cNvCxnSpPr>
            <a:cxnSpLocks/>
          </p:cNvCxnSpPr>
          <p:nvPr/>
        </p:nvCxnSpPr>
        <p:spPr>
          <a:xfrm>
            <a:off x="4717736" y="644314"/>
            <a:ext cx="31399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59C938A-4308-EF40-89A3-9066187DD8AD}"/>
              </a:ext>
            </a:extLst>
          </p:cNvPr>
          <p:cNvSpPr>
            <a:spLocks/>
          </p:cNvSpPr>
          <p:nvPr/>
        </p:nvSpPr>
        <p:spPr>
          <a:xfrm>
            <a:off x="5004874" y="2690408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F60DE6D-7648-B14E-BEF3-D38EFD657C0E}"/>
              </a:ext>
            </a:extLst>
          </p:cNvPr>
          <p:cNvSpPr>
            <a:spLocks/>
          </p:cNvSpPr>
          <p:nvPr/>
        </p:nvSpPr>
        <p:spPr>
          <a:xfrm>
            <a:off x="5964820" y="2673179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0A4A79-BFC9-5642-A8FB-335A70B656FF}"/>
              </a:ext>
            </a:extLst>
          </p:cNvPr>
          <p:cNvCxnSpPr>
            <a:cxnSpLocks/>
          </p:cNvCxnSpPr>
          <p:nvPr/>
        </p:nvCxnSpPr>
        <p:spPr>
          <a:xfrm flipV="1">
            <a:off x="5912150" y="2621850"/>
            <a:ext cx="4018" cy="978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0347330-4479-D740-8397-40A7DB28705D}"/>
              </a:ext>
            </a:extLst>
          </p:cNvPr>
          <p:cNvCxnSpPr>
            <a:cxnSpLocks/>
          </p:cNvCxnSpPr>
          <p:nvPr/>
        </p:nvCxnSpPr>
        <p:spPr>
          <a:xfrm flipH="1">
            <a:off x="5912152" y="3600214"/>
            <a:ext cx="14081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2222E0E-12EF-6948-8BE1-604915CCED0C}"/>
              </a:ext>
            </a:extLst>
          </p:cNvPr>
          <p:cNvSpPr>
            <a:spLocks/>
          </p:cNvSpPr>
          <p:nvPr/>
        </p:nvSpPr>
        <p:spPr>
          <a:xfrm>
            <a:off x="6362566" y="204318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Sev</a:t>
            </a:r>
            <a:endParaRPr lang="en-US" sz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16CD30C-E8CF-E448-8174-E8C91B07FB4B}"/>
              </a:ext>
            </a:extLst>
          </p:cNvPr>
          <p:cNvSpPr>
            <a:spLocks/>
          </p:cNvSpPr>
          <p:nvPr/>
        </p:nvSpPr>
        <p:spPr>
          <a:xfrm>
            <a:off x="6362566" y="116700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Days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12E312A-3C1A-4243-9A2B-4785A0E7F82E}"/>
              </a:ext>
            </a:extLst>
          </p:cNvPr>
          <p:cNvCxnSpPr>
            <a:cxnSpLocks/>
          </p:cNvCxnSpPr>
          <p:nvPr/>
        </p:nvCxnSpPr>
        <p:spPr>
          <a:xfrm flipV="1">
            <a:off x="7303182" y="656504"/>
            <a:ext cx="0" cy="29437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2A7E0C-BDAD-AA4E-A54B-EBC78D0D6B1F}"/>
              </a:ext>
            </a:extLst>
          </p:cNvPr>
          <p:cNvCxnSpPr>
            <a:cxnSpLocks/>
          </p:cNvCxnSpPr>
          <p:nvPr/>
        </p:nvCxnSpPr>
        <p:spPr>
          <a:xfrm>
            <a:off x="7303182" y="656504"/>
            <a:ext cx="137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CDCB0FDF-4C25-7341-9AE3-97C8B06A8012}"/>
              </a:ext>
            </a:extLst>
          </p:cNvPr>
          <p:cNvSpPr>
            <a:spLocks/>
          </p:cNvSpPr>
          <p:nvPr/>
        </p:nvSpPr>
        <p:spPr>
          <a:xfrm>
            <a:off x="1743309" y="1148003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SSM </a:t>
            </a:r>
            <a:r>
              <a:rPr lang="en-US" sz="9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233EE82-3A17-944E-A670-8A2FA9100D1D}"/>
              </a:ext>
            </a:extLst>
          </p:cNvPr>
          <p:cNvSpPr>
            <a:spLocks/>
          </p:cNvSpPr>
          <p:nvPr/>
        </p:nvSpPr>
        <p:spPr>
          <a:xfrm>
            <a:off x="1743309" y="235880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ins Profile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A5529A6-483B-3A48-96B9-CBD362898DD3}"/>
              </a:ext>
            </a:extLst>
          </p:cNvPr>
          <p:cNvSpPr txBox="1"/>
          <p:nvPr/>
        </p:nvSpPr>
        <p:spPr>
          <a:xfrm>
            <a:off x="2242872" y="6074658"/>
            <a:ext cx="262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 Execute Patch and Report Compliance</a:t>
            </a:r>
          </a:p>
        </p:txBody>
      </p:sp>
    </p:spTree>
    <p:extLst>
      <p:ext uri="{BB962C8B-B14F-4D97-AF65-F5344CB8AC3E}">
        <p14:creationId xmlns:p14="http://schemas.microsoft.com/office/powerpoint/2010/main" val="359837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380</Words>
  <Application>Microsoft Macintosh PowerPoint</Application>
  <PresentationFormat>Widescreen</PresentationFormat>
  <Paragraphs>159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Amazon Ember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cp:lastPrinted>2019-07-02T15:21:28Z</cp:lastPrinted>
  <dcterms:created xsi:type="dcterms:W3CDTF">2019-06-26T14:26:12Z</dcterms:created>
  <dcterms:modified xsi:type="dcterms:W3CDTF">2019-07-03T17:24:30Z</dcterms:modified>
</cp:coreProperties>
</file>